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8" r:id="rId2"/>
    <p:sldMasterId id="2147483700" r:id="rId3"/>
    <p:sldMasterId id="2147483712" r:id="rId4"/>
    <p:sldMasterId id="2147483729" r:id="rId5"/>
  </p:sldMasterIdLst>
  <p:notesMasterIdLst>
    <p:notesMasterId r:id="rId22"/>
  </p:notesMasterIdLst>
  <p:sldIdLst>
    <p:sldId id="372" r:id="rId6"/>
    <p:sldId id="344" r:id="rId7"/>
    <p:sldId id="345" r:id="rId8"/>
    <p:sldId id="346" r:id="rId9"/>
    <p:sldId id="347" r:id="rId10"/>
    <p:sldId id="348" r:id="rId11"/>
    <p:sldId id="350" r:id="rId12"/>
    <p:sldId id="349" r:id="rId13"/>
    <p:sldId id="351" r:id="rId14"/>
    <p:sldId id="352" r:id="rId15"/>
    <p:sldId id="438" r:id="rId16"/>
    <p:sldId id="448" r:id="rId17"/>
    <p:sldId id="2007577091" r:id="rId18"/>
    <p:sldId id="437" r:id="rId19"/>
    <p:sldId id="2007577090" r:id="rId20"/>
    <p:sldId id="354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0" d="100"/>
          <a:sy n="60" d="100"/>
        </p:scale>
        <p:origin x="94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2:31.56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24575,'0'0'-8191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11.06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1313.31921"/>
      <inkml:brushProperty name="anchorY" value="-21348.47461"/>
      <inkml:brushProperty name="scaleFactor" value="0.5"/>
    </inkml:brush>
  </inkml:definitions>
  <inkml:trace contextRef="#ctx0" brushRef="#br0">240 0 24575,'0'0'0,"0"5"0,0 11 0,0 11 0,0 5 0,0 7 0,0 5 0,0 0 0,0 1 0,0-2 0,0 1 0,0 1 0,0-3 0,0 2 0,5-4 0,0-3 0,1-3 0,-2-4 0,5-1 0,-1-2 0,-2 4 0,-1 0 0,4 6 0,-2-1 0,0 4 0,-3-2 0,-1-2 0,-1-3 0,4-2 0,0-2 0,-1-2 0,-1 0 0,4-1 0,-1 5 0,0 6 0,-3-1 0,0 0 0,-2-1 0,-2-4 0,1-1 0,-1-2 0,-1-1 0,1-1 0,0 0 0,-1 0 0,1 0 0,0 1 0,-5-1 0,0 0 0,-1 0 0,2 1 0,-5-6 0,2 5 0,-5 1 0,2 0 0,1 1 0,-3-5 0,3 4 0,1 0 0,-3-5 0,2 1 0,-3-1 0,1 1 0,2 1 0,-2 1 0,2 0 0,-4 1 0,2 0 0,3 1 0,-4 0 0,-2 5 0,0 0 0,-2 0 0,3 4 0,-3-6 0,4-2 0,2-1 0,3-1 0,-2-6 0,2-1 0,1 2 0,-4-5 0,2 1 0,2 2 0,1 2 0,1 2 0,3 1 0,0-4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13.00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2568.29443"/>
      <inkml:brushProperty name="anchorY" value="-22867.24609"/>
      <inkml:brushProperty name="scaleFactor" value="0.5"/>
    </inkml:brush>
  </inkml:definitions>
  <inkml:trace contextRef="#ctx0" brushRef="#br0">1 1 24575,'0'0'0,"4"0"0,8 5 0,4 6 0,-1 5 0,-2 5 0,-4 3 0,-2 2 0,-4 0 0,4 2 0,-1-1 0,-1 1 0,-1-1 0,-1 0 0,3-6 0,1 0 0,-1 0 0,-2 2 0,-1 0 0,4 1 0,0 1 0,-2 1 0,0 1 0,-2-1 0,-1 1 0,-2 5 0,1 0 0,4 0 0,0-1 0,0-1 0,-1-1 0,-1-2 0,-1 0 0,-1-11 0,-6-11 0,-5-6 0,-7-14 0,2-1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16.922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1414.25037"/>
      <inkml:brushProperty name="anchorY" value="-24642.5332"/>
      <inkml:brushProperty name="scaleFactor" value="0.5"/>
    </inkml:brush>
  </inkml:definitions>
  <inkml:trace contextRef="#ctx0" brushRef="#br0">1 1 24575,'0'0'0,"4"4"0,2 8 0,0 4 0,-2 4 0,-1 9 0,-1 8 0,5 1 0,-1-1 0,0-1 0,-2-4 0,-1-1 0,-1-3 0,-1-1 0,5 0 0,-1-1 0,0 5 0,0 0 0,-2 1 0,-2-1 0,6-7 0,-2 4 0,1 0 0,3 5 0,0 0 0,-2 0 0,-2-1 0,4 3 0,4-1 0,4-6 0,-2-2 0,-1 3 0,-5 1 0,2-1 0,4 0 0,2 0 0,-2 4 0,-2 5 0,1-6 0,-3-1 0,-2-2 0,-4-2 0,4-6 0,-2-1 0,-1 1 0,-2 0 0,4 2 0,-1 1 0,0 1 0,2 1 0,0 0 0,3-4 0,-1-1 0,-2 0 0,-3 1 0,-2 2 0,-1 0 0,-2 2 0,4 0 0,0 0 0,0 1 0,-1-1 0,-1 6 0,-2 0 0,6 0 0,-2-1 0,1 4 0,-2-1 0,-1-1 0,-1-1 0,-1-3 0,-1 0 0,0-2 0,0 0 0,0-1 0,-1 0 0,1 0 0,0 1 0,0-1 0,5-5 0,1 0 0,-1 0 0,-1 1 0,5 6 0,-1 2 0,-1 1 0,3-1 0,-1 0 0,-2-1 0,-2-1 0,-1-1 0,-2 0 0,-1-1 0,4-5 0,0 0 0,0 0 0,-1-5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29.751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330.26459"/>
      <inkml:brushProperty name="anchorY" value="-28968.57617"/>
      <inkml:brushProperty name="scaleFactor" value="0.5"/>
    </inkml:brush>
  </inkml:definitions>
  <inkml:trace contextRef="#ctx0" brushRef="#br0">1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33.746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685.73547"/>
      <inkml:brushProperty name="anchorY" value="-29984.57617"/>
      <inkml:brushProperty name="scaleFactor" value="0.5"/>
    </inkml:brush>
  </inkml:definitions>
  <inkml:trace contextRef="#ctx0" brushRef="#br0">0 348 24575,'0'0'0,"5"-4"0,1-7 0,-6-5 0,-1-10 0,-1-14 0,-1-2 0,1-6 0,6 3 0,6 3 0,0 5 0,0 15 0,-2 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2-07-20T15:35:35.135"/>
    </inkml:context>
    <inkml:brush xml:id="br0">
      <inkml:brushProperty name="width" value="0.05" units="cm"/>
      <inkml:brushProperty name="height" value="0.05" units="cm"/>
      <inkml:brushProperty name="color" value="#AE198D"/>
      <inkml:brushProperty name="inkEffects" value="galaxy"/>
      <inkml:brushProperty name="anchorX" value="-1746.3219"/>
      <inkml:brushProperty name="anchorY" value="-30653.14453"/>
      <inkml:brushProperty name="scaleFactor" value="0.5"/>
    </inkml:brush>
  </inkml:definitions>
  <inkml:trace contextRef="#ctx0" brushRef="#br0">1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6AE83-8CE6-487C-B2F8-9D4AAB8A0100}" type="datetimeFigureOut">
              <a:rPr lang="en-US" smtClean="0"/>
              <a:t>9/20/2025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85D7B8-A38E-4C46-A20B-DE070D85E9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30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C69055A-888A-43C0-946B-2C69B79F483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48784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7" name="Google Shape;1797;g77cf0412cd_0_189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8" name="Google Shape;1798;g77cf0412cd_0_189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42040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5929466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9833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1689651"/>
      </p:ext>
    </p:extLst>
  </p:cSld>
  <p:clrMapOvr>
    <a:masterClrMapping/>
  </p:clrMapOvr>
  <p:transition spd="slow">
    <p:randomBar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7192862"/>
      </p:ext>
    </p:extLst>
  </p:cSld>
  <p:clrMapOvr>
    <a:masterClrMapping/>
  </p:clrMapOvr>
  <p:transition spd="slow">
    <p:randomBar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4064000" y="441961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3954706" y="3801452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 dirty="0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3954706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dirty="0" err="1"/>
              <a:t>Ultimate</a:t>
            </a:r>
            <a:r>
              <a:rPr lang="es-ES_tradnl" dirty="0"/>
              <a:t> </a:t>
            </a:r>
            <a:r>
              <a:rPr lang="es-ES_tradnl" dirty="0" err="1"/>
              <a:t>Powerpoint</a:t>
            </a:r>
            <a:r>
              <a:rPr lang="es-ES_tradnl" dirty="0"/>
              <a:t> </a:t>
            </a:r>
            <a:r>
              <a:rPr lang="es-ES_tradnl" dirty="0" err="1"/>
              <a:t>Template</a:t>
            </a:r>
            <a:endParaRPr lang="es-ES_tradnl" dirty="0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dirty="0" err="1"/>
              <a:t>Lorem</a:t>
            </a:r>
            <a:r>
              <a:rPr lang="en-US" dirty="0"/>
              <a:t> </a:t>
            </a:r>
            <a:r>
              <a:rPr lang="en-US" dirty="0" err="1"/>
              <a:t>ipsum</a:t>
            </a:r>
            <a:r>
              <a:rPr lang="en-US" dirty="0"/>
              <a:t>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Fusce</a:t>
            </a:r>
            <a:r>
              <a:rPr lang="en-US" dirty="0"/>
              <a:t> </a:t>
            </a:r>
            <a:r>
              <a:rPr lang="en-US" dirty="0" err="1"/>
              <a:t>diam</a:t>
            </a:r>
            <a:r>
              <a:rPr lang="en-US" dirty="0"/>
              <a:t> </a:t>
            </a:r>
            <a:r>
              <a:rPr lang="en-US" dirty="0" err="1"/>
              <a:t>tortor</a:t>
            </a:r>
            <a:r>
              <a:rPr lang="en-US" dirty="0"/>
              <a:t>, </a:t>
            </a:r>
            <a:r>
              <a:rPr lang="en-US" dirty="0" err="1"/>
              <a:t>mattis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dapibus</a:t>
            </a:r>
            <a:r>
              <a:rPr lang="en-US" dirty="0"/>
              <a:t> vitae, </a:t>
            </a:r>
            <a:r>
              <a:rPr lang="en-US" dirty="0" err="1"/>
              <a:t>euismod</a:t>
            </a:r>
            <a:r>
              <a:rPr lang="en-US" dirty="0"/>
              <a:t> non </a:t>
            </a:r>
            <a:r>
              <a:rPr lang="en-US" dirty="0" err="1"/>
              <a:t>purus</a:t>
            </a:r>
            <a:r>
              <a:rPr lang="en-US" dirty="0"/>
              <a:t>. Maecenas </a:t>
            </a:r>
            <a:r>
              <a:rPr lang="en-US" dirty="0" err="1"/>
              <a:t>ut</a:t>
            </a:r>
            <a:r>
              <a:rPr lang="en-US" dirty="0"/>
              <a:t> lacus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feugiat</a:t>
            </a:r>
            <a:r>
              <a:rPr lang="en-US" dirty="0"/>
              <a:t> </a:t>
            </a:r>
            <a:r>
              <a:rPr lang="en-US" dirty="0" err="1"/>
              <a:t>tristique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8508107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271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111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005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9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28404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91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5724897"/>
      </p:ext>
    </p:extLst>
  </p:cSld>
  <p:clrMapOvr>
    <a:masterClrMapping/>
  </p:clrMapOvr>
  <p:transition spd="slow">
    <p:randomBar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51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34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41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05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284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6BE618D-82B2-4388-B6ED-632E5C34FA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84BD4818-3F7A-48DF-9956-9472DE3695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877D9FE-4542-4B6D-BED3-80FF74001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5384F39-7134-4A25-9418-62E75323F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044D229-D6EA-42FA-8835-A4E749F3C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7345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A6C516-A2EE-4CEF-869C-A615EE24F2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EC6E3C1-590E-42DF-995E-5B22C47D6A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38DA3DF-01F9-4A06-BC15-FD063155E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2040D6-5535-4C9B-8AE3-82C67F806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113879-E2EA-42B1-9EC3-7BA0A25B5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33545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1F56498-6282-45C9-932B-68C8C0D343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72E843B-C634-481D-B38A-6E4CA140FC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BF9AA4-F5E7-4ED6-8D8A-116F39D3DA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2C6839-A840-40FC-9246-E5DD325483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74940A-8FEF-4AEB-8775-E032356BD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11330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E2717C-0CAF-4105-9648-2C909BFD1E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526A13E-F045-4741-9A78-E9904223C8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39CEF3E-70C2-4E97-95DB-7B23DB0898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2DDE664-5A5D-460D-ABCF-8BBA7F0E50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DC4279C-C7C0-4EB9-AB0D-9EC826B119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80241DA-6A85-4E10-BCB1-4F6642269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2178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5F6FEE-AAB2-442B-8A4A-81EC48F9DE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3BEF75E-4CBA-4D9E-A8F4-5D49C0DD5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07D0E3-069A-4DBC-8B62-247D83B91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0B2A748-339C-442D-857A-08C62C04F7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8B0C134-504B-4646-A456-D066391303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68582DE-EA91-4892-8560-E6398F60E7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EBAD97-CD70-41E9-8F1E-179D26570E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E614AF7-4D86-4572-96EB-39C36000BF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9410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7991611"/>
      </p:ext>
    </p:extLst>
  </p:cSld>
  <p:clrMapOvr>
    <a:masterClrMapping/>
  </p:clrMapOvr>
  <p:transition spd="slow">
    <p:randomBar dir="vert"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818816-BFA0-447D-847F-5969E00887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D6D41AA-9663-44D9-9FC0-B4BF8B9DD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3CBC582-E017-4883-8279-F283D8BD92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5A0A01E-AD55-4B2D-852B-38634892D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639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9D8CA2F-D2EE-4D87-AFD1-D52A3EA79B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BAFBD07-83DD-4FCA-A480-97A225918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8742E5-C07C-4444-B225-02116D9EA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0667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C3978EC-9B90-4CB4-BE2E-362577328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52917AE-55A0-4BAC-9794-7B099A91E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ADF4CF0-82FD-4CC9-A3CA-13EA9E07A7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163B42-AD6F-49B1-8810-7C97CA62C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6D728F6-F877-4762-8EF1-8B0B8B69E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2C13315-E17E-4F72-9AFE-31C74FF188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97814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33E569-24C5-442F-8ED6-BC2E2A4CB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7EE174-6AA9-49B9-AEAB-2439B0FE1A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D6269A7-BC65-4F13-A73F-18E530440D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EE7DC1C-57C7-4DEC-A548-138269233F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25320C6-563B-47E6-BBA9-35BAB0CE28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1311AC6-62A9-4D18-8761-AC607FA686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9480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E4BFBFD-FB1B-42B6-AFE1-84E59C27D3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1549C3-961C-41AC-BB41-B48FD8F26B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A00141-ADD5-45EA-A05D-84B3AE0022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FA70CA6-15E6-4479-8708-46D574E94A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088DD7-C7BC-4059-BC5C-E8A325E9A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728887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19695C0-2E4D-47A8-80F8-6E321AB7A4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7C46311-463D-48B4-A3EF-6DD7A0E714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9E81465-BB0A-4E66-8A85-81D448BD2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CBABBA-F7DD-4507-882A-F8ACEAFBE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63F494-431A-4E2D-B445-3E49DDCED2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44101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1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937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64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35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133935"/>
      </p:ext>
    </p:extLst>
  </p:cSld>
  <p:clrMapOvr>
    <a:masterClrMapping/>
  </p:clrMapOvr>
  <p:transition spd="slow">
    <p:randomBar dir="vert"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721202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989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56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70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996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62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131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7707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-1600" y="3429000"/>
            <a:ext cx="12213200" cy="246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4" name="Google Shape;14;p3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15" name="Google Shape;15;p3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" name="Google Shape;16;p3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961200" y="1727241"/>
            <a:ext cx="5134800" cy="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3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title"/>
          </p:nvPr>
        </p:nvSpPr>
        <p:spPr>
          <a:xfrm>
            <a:off x="961200" y="739901"/>
            <a:ext cx="5134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560040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1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70" lvl="1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54" lvl="2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339" lvl="3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924" lvl="4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509" lvl="5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7093" lvl="6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678" lvl="7" indent="-406390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263" lvl="8" indent="-406390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6679966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565992"/>
      </p:ext>
    </p:extLst>
  </p:cSld>
  <p:clrMapOvr>
    <a:masterClrMapping/>
  </p:clrMapOvr>
  <p:transition spd="slow">
    <p:randomBar dir="vert"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bg>
      <p:bgPr>
        <a:solidFill>
          <a:schemeClr val="accent3"/>
        </a:solidFill>
        <a:effectLst/>
      </p:bgPr>
    </p:bg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body" idx="1"/>
          </p:nvPr>
        </p:nvSpPr>
        <p:spPr>
          <a:xfrm>
            <a:off x="2309851" y="3437533"/>
            <a:ext cx="4760400" cy="23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marR="67732" lvl="0" indent="-42332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body" idx="2"/>
          </p:nvPr>
        </p:nvSpPr>
        <p:spPr>
          <a:xfrm>
            <a:off x="7070251" y="3437533"/>
            <a:ext cx="4322800" cy="23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marR="67732" lvl="0" indent="-423323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600"/>
            </a:lvl1pPr>
            <a:lvl2pPr marL="1219170" lvl="1" indent="-40639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600"/>
            </a:lvl2pPr>
            <a:lvl3pPr marL="1828754" lvl="2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3pPr>
            <a:lvl4pPr marL="2438339" lvl="3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4pPr>
            <a:lvl5pPr marL="3047924" lvl="4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5pPr>
            <a:lvl6pPr marL="3657509" lvl="5" indent="-406390">
              <a:spcBef>
                <a:spcPts val="2133"/>
              </a:spcBef>
              <a:spcAft>
                <a:spcPts val="0"/>
              </a:spcAft>
              <a:buSzPts val="1200"/>
              <a:buChar char="■"/>
              <a:defRPr sz="1600"/>
            </a:lvl6pPr>
            <a:lvl7pPr marL="4267093" lvl="6" indent="-406390">
              <a:spcBef>
                <a:spcPts val="2133"/>
              </a:spcBef>
              <a:spcAft>
                <a:spcPts val="0"/>
              </a:spcAft>
              <a:buSzPts val="1200"/>
              <a:buChar char="●"/>
              <a:defRPr sz="1600"/>
            </a:lvl7pPr>
            <a:lvl8pPr marL="4876678" lvl="7" indent="-406390">
              <a:spcBef>
                <a:spcPts val="2133"/>
              </a:spcBef>
              <a:spcAft>
                <a:spcPts val="0"/>
              </a:spcAft>
              <a:buSzPts val="1200"/>
              <a:buChar char="○"/>
              <a:defRPr sz="1600"/>
            </a:lvl8pPr>
            <a:lvl9pPr marL="5486263" lvl="8" indent="-406390">
              <a:spcBef>
                <a:spcPts val="2133"/>
              </a:spcBef>
              <a:spcAft>
                <a:spcPts val="2133"/>
              </a:spcAft>
              <a:buSzPts val="1200"/>
              <a:buChar char="■"/>
              <a:defRPr sz="1600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35" name="Google Shape;35;p5"/>
          <p:cNvSpPr/>
          <p:nvPr/>
        </p:nvSpPr>
        <p:spPr>
          <a:xfrm>
            <a:off x="9792095" y="1085165"/>
            <a:ext cx="677300" cy="540467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6" name="Google Shape;36;p5"/>
          <p:cNvSpPr/>
          <p:nvPr/>
        </p:nvSpPr>
        <p:spPr>
          <a:xfrm>
            <a:off x="10557215" y="484002"/>
            <a:ext cx="2068556" cy="1201369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7" name="Google Shape;37;p5"/>
          <p:cNvSpPr/>
          <p:nvPr/>
        </p:nvSpPr>
        <p:spPr>
          <a:xfrm>
            <a:off x="539934" y="884267"/>
            <a:ext cx="1481884" cy="860644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" name="Google Shape;38;p5"/>
          <p:cNvSpPr/>
          <p:nvPr/>
        </p:nvSpPr>
        <p:spPr>
          <a:xfrm>
            <a:off x="1835569" y="483997"/>
            <a:ext cx="638375" cy="509396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9" name="Google Shape;39;p5"/>
          <p:cNvSpPr/>
          <p:nvPr/>
        </p:nvSpPr>
        <p:spPr>
          <a:xfrm rot="10800000">
            <a:off x="10267367" y="1935947"/>
            <a:ext cx="1370467" cy="796055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87705512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7630816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9066919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7637174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474121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54" lvl="2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339" lvl="3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924" lvl="4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509" lvl="5" indent="-474121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7093" lvl="6" indent="-474121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678" lvl="7" indent="-474121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263" lvl="8" indent="-474121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4401278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85" lvl="0" indent="-30479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1927584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>
            <a:spLocks noGrp="1"/>
          </p:cNvSpPr>
          <p:nvPr>
            <p:ph type="title" hasCustomPrompt="1"/>
          </p:nvPr>
        </p:nvSpPr>
        <p:spPr>
          <a:xfrm>
            <a:off x="3238367" y="2611800"/>
            <a:ext cx="5715200" cy="2618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7333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61" name="Google Shape;61;p11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62" name="Google Shape;62;p11"/>
          <p:cNvSpPr txBox="1">
            <a:spLocks noGrp="1"/>
          </p:cNvSpPr>
          <p:nvPr>
            <p:ph type="title" idx="2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63" name="Google Shape;63;p1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64" name="Google Shape;64;p1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65" name="Google Shape;65;p1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532589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394376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852296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bg>
      <p:bgPr>
        <a:solidFill>
          <a:schemeClr val="lt2"/>
        </a:solidFill>
        <a:effectLst/>
      </p:bgPr>
    </p:bg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552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152802"/>
      </p:ext>
    </p:extLst>
  </p:cSld>
  <p:clrMapOvr>
    <a:masterClrMapping/>
  </p:clrMapOvr>
  <p:transition spd="slow">
    <p:randomBar dir="vert"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6397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Background 4">
    <p:bg>
      <p:bgPr>
        <a:solidFill>
          <a:schemeClr val="accent1"/>
        </a:solidFill>
        <a:effectLst/>
      </p:bgPr>
    </p:bg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50053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593624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1660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1">
  <p:cSld name="Title and Body1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81" name="Google Shape;81;p19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82" name="Google Shape;82;p19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83" name="Google Shape;83;p19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84" name="Google Shape;84;p19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85" name="Google Shape;85;p19"/>
          <p:cNvSpPr txBox="1">
            <a:spLocks noGrp="1"/>
          </p:cNvSpPr>
          <p:nvPr>
            <p:ph type="title" idx="2"/>
          </p:nvPr>
        </p:nvSpPr>
        <p:spPr>
          <a:xfrm>
            <a:off x="814700" y="3114333"/>
            <a:ext cx="3479200" cy="160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9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6319400" y="2524367"/>
            <a:ext cx="1891200" cy="8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7" name="Google Shape;87;p19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319400" y="3509933"/>
            <a:ext cx="1891200" cy="8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9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6319400" y="4495500"/>
            <a:ext cx="1891200" cy="81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26048810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2">
  <p:cSld name="Title and Body2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0"/>
          <p:cNvSpPr txBox="1">
            <a:spLocks noGrp="1"/>
          </p:cNvSpPr>
          <p:nvPr>
            <p:ph type="body" idx="1"/>
          </p:nvPr>
        </p:nvSpPr>
        <p:spPr>
          <a:xfrm>
            <a:off x="713597" y="2801733"/>
            <a:ext cx="6130800" cy="2345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7412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70" lvl="1" indent="-457189" algn="ctr" rtl="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2400"/>
            </a:lvl2pPr>
            <a:lvl3pPr marL="1828754" lvl="2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3pPr>
            <a:lvl4pPr marL="2438339" lvl="3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4pPr>
            <a:lvl5pPr marL="3047924" lvl="4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5pPr>
            <a:lvl6pPr marL="3657509" lvl="5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■"/>
              <a:defRPr sz="2400"/>
            </a:lvl6pPr>
            <a:lvl7pPr marL="4267093" lvl="6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●"/>
              <a:defRPr sz="2400"/>
            </a:lvl7pPr>
            <a:lvl8pPr marL="4876678" lvl="7" indent="-457189" algn="ctr" rtl="0">
              <a:spcBef>
                <a:spcPts val="2133"/>
              </a:spcBef>
              <a:spcAft>
                <a:spcPts val="0"/>
              </a:spcAft>
              <a:buSzPts val="1800"/>
              <a:buChar char="○"/>
              <a:defRPr sz="2400"/>
            </a:lvl8pPr>
            <a:lvl9pPr marL="5486263" lvl="8" indent="-457189" algn="ctr" rtl="0">
              <a:spcBef>
                <a:spcPts val="2133"/>
              </a:spcBef>
              <a:spcAft>
                <a:spcPts val="2133"/>
              </a:spcAft>
              <a:buSzPts val="1800"/>
              <a:buChar char="■"/>
              <a:defRPr sz="2400"/>
            </a:lvl9pPr>
          </a:lstStyle>
          <a:p>
            <a:endParaRPr/>
          </a:p>
        </p:txBody>
      </p:sp>
      <p:sp>
        <p:nvSpPr>
          <p:cNvPr id="91" name="Google Shape;91;p20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92" name="Google Shape;92;p20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93" name="Google Shape;93;p20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4" name="Google Shape;94;p20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95" name="Google Shape;95;p20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7969643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32665933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1">
  <p:cSld name="Section Header1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2"/>
          <p:cNvSpPr/>
          <p:nvPr/>
        </p:nvSpPr>
        <p:spPr>
          <a:xfrm>
            <a:off x="-1600" y="3429000"/>
            <a:ext cx="12213200" cy="246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05" name="Google Shape;105;p22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106" name="Google Shape;106;p22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7" name="Google Shape;107;p22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8" name="Google Shape;108;p22"/>
          <p:cNvSpPr txBox="1">
            <a:spLocks noGrp="1"/>
          </p:cNvSpPr>
          <p:nvPr>
            <p:ph type="title"/>
          </p:nvPr>
        </p:nvSpPr>
        <p:spPr>
          <a:xfrm>
            <a:off x="961200" y="739901"/>
            <a:ext cx="5134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1"/>
          </p:nvPr>
        </p:nvSpPr>
        <p:spPr>
          <a:xfrm>
            <a:off x="961200" y="1727108"/>
            <a:ext cx="5134800" cy="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3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281116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1">
  <p:cSld name="Only Title 1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3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2" name="Google Shape;112;p23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113" name="Google Shape;113;p23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14" name="Google Shape;114;p23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" name="Google Shape;115;p23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3398072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4">
  <p:cSld name="Title and Body4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4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8" name="Google Shape;118;p2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119" name="Google Shape;119;p24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20" name="Google Shape;120;p2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1" name="Google Shape;121;p2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22" name="Google Shape;122;p24"/>
          <p:cNvSpPr txBox="1">
            <a:spLocks noGrp="1"/>
          </p:cNvSpPr>
          <p:nvPr>
            <p:ph type="title" idx="2"/>
          </p:nvPr>
        </p:nvSpPr>
        <p:spPr>
          <a:xfrm>
            <a:off x="2120467" y="2963615"/>
            <a:ext cx="7951200" cy="93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552433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3335308"/>
      </p:ext>
    </p:extLst>
  </p:cSld>
  <p:clrMapOvr>
    <a:masterClrMapping/>
  </p:clrMapOvr>
  <p:transition spd="slow">
    <p:randomBar dir="vert"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5">
  <p:cSld name="Title and Body5"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5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25" name="Google Shape;125;p25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26" name="Google Shape;126;p25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27" name="Google Shape;127;p25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28" name="Google Shape;128;p25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29" name="Google Shape;129;p25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0243323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2">
  <p:cSld name="Section Header2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6"/>
          <p:cNvSpPr/>
          <p:nvPr/>
        </p:nvSpPr>
        <p:spPr>
          <a:xfrm>
            <a:off x="-1600" y="3429000"/>
            <a:ext cx="12213200" cy="24680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2" name="Google Shape;132;p26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133" name="Google Shape;133;p26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34" name="Google Shape;134;p26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35" name="Google Shape;135;p26"/>
          <p:cNvSpPr txBox="1">
            <a:spLocks noGrp="1"/>
          </p:cNvSpPr>
          <p:nvPr>
            <p:ph type="title"/>
          </p:nvPr>
        </p:nvSpPr>
        <p:spPr>
          <a:xfrm>
            <a:off x="961200" y="739901"/>
            <a:ext cx="5134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36" name="Google Shape;136;p26"/>
          <p:cNvSpPr txBox="1">
            <a:spLocks noGrp="1"/>
          </p:cNvSpPr>
          <p:nvPr>
            <p:ph type="subTitle" idx="1"/>
          </p:nvPr>
        </p:nvSpPr>
        <p:spPr>
          <a:xfrm>
            <a:off x="961200" y="1733791"/>
            <a:ext cx="5134800" cy="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3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68940822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6">
  <p:cSld name="Title and Body6"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7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39" name="Google Shape;139;p27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40" name="Google Shape;140;p2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1" name="Google Shape;141;p2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42" name="Google Shape;142;p27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43" name="Google Shape;143;p27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08114621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2">
  <p:cSld name="Only Title 2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8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46" name="Google Shape;146;p2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147" name="Google Shape;147;p28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48" name="Google Shape;148;p28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49" name="Google Shape;149;p28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1784768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7">
  <p:cSld name="Title and Body7"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29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2" name="Google Shape;152;p29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sp>
        <p:nvSpPr>
          <p:cNvPr id="153" name="Google Shape;153;p29"/>
          <p:cNvSpPr txBox="1">
            <a:spLocks noGrp="1"/>
          </p:cNvSpPr>
          <p:nvPr>
            <p:ph type="title" idx="2"/>
          </p:nvPr>
        </p:nvSpPr>
        <p:spPr>
          <a:xfrm>
            <a:off x="2120467" y="2498333"/>
            <a:ext cx="79512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54" name="Google Shape;154;p29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55" name="Google Shape;155;p29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56" name="Google Shape;156;p29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2100505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8">
  <p:cSld name="Title and Body8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0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59" name="Google Shape;159;p30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sp>
        <p:nvSpPr>
          <p:cNvPr id="160" name="Google Shape;160;p30"/>
          <p:cNvSpPr txBox="1">
            <a:spLocks noGrp="1"/>
          </p:cNvSpPr>
          <p:nvPr>
            <p:ph type="title" idx="2"/>
          </p:nvPr>
        </p:nvSpPr>
        <p:spPr>
          <a:xfrm>
            <a:off x="2120467" y="2498333"/>
            <a:ext cx="7951200" cy="7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grpSp>
        <p:nvGrpSpPr>
          <p:cNvPr id="161" name="Google Shape;161;p30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62" name="Google Shape;162;p30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3" name="Google Shape;163;p30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72855356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3">
  <p:cSld name="Section Header3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1"/>
          <p:cNvSpPr/>
          <p:nvPr/>
        </p:nvSpPr>
        <p:spPr>
          <a:xfrm>
            <a:off x="-1600" y="3429000"/>
            <a:ext cx="12213200" cy="246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66" name="Google Shape;166;p31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167" name="Google Shape;167;p3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68" name="Google Shape;168;p3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69" name="Google Shape;169;p31"/>
          <p:cNvSpPr txBox="1">
            <a:spLocks noGrp="1"/>
          </p:cNvSpPr>
          <p:nvPr>
            <p:ph type="title"/>
          </p:nvPr>
        </p:nvSpPr>
        <p:spPr>
          <a:xfrm>
            <a:off x="961200" y="739901"/>
            <a:ext cx="5134800" cy="112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8000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170" name="Google Shape;170;p31"/>
          <p:cNvSpPr txBox="1">
            <a:spLocks noGrp="1"/>
          </p:cNvSpPr>
          <p:nvPr>
            <p:ph type="subTitle" idx="1"/>
          </p:nvPr>
        </p:nvSpPr>
        <p:spPr>
          <a:xfrm>
            <a:off x="961200" y="1747375"/>
            <a:ext cx="5134800" cy="72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3333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749820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9">
  <p:cSld name="Title and Body9"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2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173" name="Google Shape;173;p32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74" name="Google Shape;174;p32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32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6" name="Google Shape;176;p32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32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3629588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0">
  <p:cSld name="Title and Body 10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33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80" name="Google Shape;180;p33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1" name="Google Shape;181;p33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82" name="Google Shape;182;p33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83" name="Google Shape;183;p33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sp>
        <p:nvSpPr>
          <p:cNvPr id="184" name="Google Shape;184;p33"/>
          <p:cNvSpPr txBox="1">
            <a:spLocks noGrp="1"/>
          </p:cNvSpPr>
          <p:nvPr>
            <p:ph type="title" idx="2"/>
          </p:nvPr>
        </p:nvSpPr>
        <p:spPr>
          <a:xfrm>
            <a:off x="2120467" y="2498333"/>
            <a:ext cx="79512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495967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ly Title 3">
  <p:cSld name="Only Title 3"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6" name="Google Shape;186;p34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187" name="Google Shape;187;p3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3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89" name="Google Shape;189;p34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90" name="Google Shape;190;p3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9335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445258"/>
      </p:ext>
    </p:extLst>
  </p:cSld>
  <p:clrMapOvr>
    <a:masterClrMapping/>
  </p:clrMapOvr>
  <p:transition spd="slow">
    <p:randomBar dir="vert"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 12">
  <p:cSld name="Title and Body 12">
    <p:spTree>
      <p:nvGrpSpPr>
        <p:cNvPr id="1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1" name="Google Shape;201;p36"/>
          <p:cNvGrpSpPr/>
          <p:nvPr/>
        </p:nvGrpSpPr>
        <p:grpSpPr>
          <a:xfrm>
            <a:off x="-1600" y="5896807"/>
            <a:ext cx="12192383" cy="961207"/>
            <a:chOff x="6554556" y="4623505"/>
            <a:chExt cx="7127825" cy="720905"/>
          </a:xfrm>
        </p:grpSpPr>
        <p:sp>
          <p:nvSpPr>
            <p:cNvPr id="202" name="Google Shape;202;p36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03" name="Google Shape;203;p36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FFB75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04" name="Google Shape;204;p3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05" name="Google Shape;205;p3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sp>
        <p:nvSpPr>
          <p:cNvPr id="206" name="Google Shape;206;p36"/>
          <p:cNvSpPr txBox="1">
            <a:spLocks noGrp="1"/>
          </p:cNvSpPr>
          <p:nvPr>
            <p:ph type="title" idx="2"/>
          </p:nvPr>
        </p:nvSpPr>
        <p:spPr>
          <a:xfrm>
            <a:off x="2120467" y="2498333"/>
            <a:ext cx="7951200" cy="71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4939034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 + Credits">
  <p:cSld name="Thanks + Credits">
    <p:bg>
      <p:bgPr>
        <a:solidFill>
          <a:schemeClr val="lt2"/>
        </a:solidFill>
        <a:effectLst/>
      </p:bgPr>
    </p:bg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7"/>
          <p:cNvSpPr/>
          <p:nvPr/>
        </p:nvSpPr>
        <p:spPr>
          <a:xfrm>
            <a:off x="428665" y="2159833"/>
            <a:ext cx="6640000" cy="6640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09" name="Google Shape;209;p37"/>
          <p:cNvGrpSpPr/>
          <p:nvPr/>
        </p:nvGrpSpPr>
        <p:grpSpPr>
          <a:xfrm>
            <a:off x="-2044" y="5896843"/>
            <a:ext cx="12200936" cy="961207"/>
            <a:chOff x="6554556" y="4623505"/>
            <a:chExt cx="7127825" cy="720905"/>
          </a:xfrm>
        </p:grpSpPr>
        <p:sp>
          <p:nvSpPr>
            <p:cNvPr id="210" name="Google Shape;210;p3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11" name="Google Shape;211;p3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12" name="Google Shape;212;p37"/>
          <p:cNvSpPr txBox="1"/>
          <p:nvPr/>
        </p:nvSpPr>
        <p:spPr>
          <a:xfrm>
            <a:off x="6686133" y="4625500"/>
            <a:ext cx="3984800" cy="64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333">
                <a:solidFill>
                  <a:schemeClr val="dk1"/>
                </a:solidFill>
                <a:latin typeface="Lato" panose="020F0502020204030203"/>
                <a:ea typeface="Lato" panose="020F0502020204030203"/>
                <a:cs typeface="Lato" panose="020F0502020204030203"/>
                <a:sym typeface="Lato" panose="020F0502020204030203"/>
              </a:rPr>
              <a:t>CREDITS: This presentation template was created by Slidesgo, including icons by Flaticon, and infographics &amp; images by Freepik</a:t>
            </a:r>
            <a:endParaRPr sz="1333">
              <a:solidFill>
                <a:schemeClr val="dk1"/>
              </a:solidFill>
              <a:latin typeface="Lato" panose="020F0502020204030203"/>
              <a:ea typeface="Lato" panose="020F0502020204030203"/>
              <a:cs typeface="Lato" panose="020F0502020204030203"/>
              <a:sym typeface="Lato" panose="020F0502020204030203"/>
            </a:endParaRPr>
          </a:p>
        </p:txBody>
      </p:sp>
      <p:sp>
        <p:nvSpPr>
          <p:cNvPr id="213" name="Google Shape;213;p37"/>
          <p:cNvSpPr txBox="1">
            <a:spLocks noGrp="1"/>
          </p:cNvSpPr>
          <p:nvPr>
            <p:ph type="title"/>
          </p:nvPr>
        </p:nvSpPr>
        <p:spPr>
          <a:xfrm>
            <a:off x="3360451" y="931667"/>
            <a:ext cx="5465600" cy="74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214" name="Google Shape;214;p37"/>
          <p:cNvSpPr txBox="1">
            <a:spLocks noGrp="1"/>
          </p:cNvSpPr>
          <p:nvPr>
            <p:ph type="subTitle" idx="1"/>
          </p:nvPr>
        </p:nvSpPr>
        <p:spPr>
          <a:xfrm>
            <a:off x="6931813" y="5233533"/>
            <a:ext cx="3473600" cy="41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 b="0"/>
            </a:lvl1pPr>
            <a:lvl2pPr lvl="1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None/>
              <a:defRPr sz="1600"/>
            </a:lvl9pPr>
          </a:lstStyle>
          <a:p>
            <a:endParaRPr/>
          </a:p>
        </p:txBody>
      </p:sp>
      <p:sp>
        <p:nvSpPr>
          <p:cNvPr id="215" name="Google Shape;215;p37"/>
          <p:cNvSpPr txBox="1">
            <a:spLocks noGrp="1"/>
          </p:cNvSpPr>
          <p:nvPr>
            <p:ph type="subTitle" idx="2"/>
          </p:nvPr>
        </p:nvSpPr>
        <p:spPr>
          <a:xfrm>
            <a:off x="3399467" y="2398029"/>
            <a:ext cx="5425600" cy="119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2133" b="0"/>
            </a:lvl1pPr>
            <a:lvl2pPr lvl="1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None/>
              <a:defRPr sz="2133"/>
            </a:lvl9pPr>
          </a:lstStyle>
          <a:p>
            <a:endParaRPr/>
          </a:p>
        </p:txBody>
      </p:sp>
      <p:sp>
        <p:nvSpPr>
          <p:cNvPr id="216" name="Google Shape;216;p37"/>
          <p:cNvSpPr/>
          <p:nvPr/>
        </p:nvSpPr>
        <p:spPr>
          <a:xfrm>
            <a:off x="3742402" y="1223367"/>
            <a:ext cx="753717" cy="601627"/>
          </a:xfrm>
          <a:custGeom>
            <a:avLst/>
            <a:gdLst/>
            <a:ahLst/>
            <a:cxnLst/>
            <a:rect l="l" t="t" r="r" b="b"/>
            <a:pathLst>
              <a:path w="61461" h="49059" extrusionOk="0">
                <a:moveTo>
                  <a:pt x="23010" y="0"/>
                </a:moveTo>
                <a:cubicBezTo>
                  <a:pt x="16201" y="0"/>
                  <a:pt x="10669" y="5502"/>
                  <a:pt x="10669" y="12311"/>
                </a:cubicBezTo>
                <a:cubicBezTo>
                  <a:pt x="10669" y="13374"/>
                  <a:pt x="10821" y="14408"/>
                  <a:pt x="11065" y="15381"/>
                </a:cubicBezTo>
                <a:lnTo>
                  <a:pt x="10669" y="15381"/>
                </a:lnTo>
                <a:cubicBezTo>
                  <a:pt x="4773" y="15381"/>
                  <a:pt x="1" y="20153"/>
                  <a:pt x="1" y="26049"/>
                </a:cubicBezTo>
                <a:cubicBezTo>
                  <a:pt x="1" y="31399"/>
                  <a:pt x="3922" y="35837"/>
                  <a:pt x="9058" y="36627"/>
                </a:cubicBezTo>
                <a:cubicBezTo>
                  <a:pt x="9058" y="36657"/>
                  <a:pt x="9058" y="36718"/>
                  <a:pt x="9058" y="36749"/>
                </a:cubicBezTo>
                <a:cubicBezTo>
                  <a:pt x="9058" y="43557"/>
                  <a:pt x="14560" y="49059"/>
                  <a:pt x="21369" y="49059"/>
                </a:cubicBezTo>
                <a:cubicBezTo>
                  <a:pt x="25503" y="49059"/>
                  <a:pt x="29150" y="47022"/>
                  <a:pt x="31399" y="43892"/>
                </a:cubicBezTo>
                <a:cubicBezTo>
                  <a:pt x="33101" y="46080"/>
                  <a:pt x="35776" y="47478"/>
                  <a:pt x="38755" y="47478"/>
                </a:cubicBezTo>
                <a:cubicBezTo>
                  <a:pt x="43740" y="47478"/>
                  <a:pt x="47813" y="43588"/>
                  <a:pt x="48117" y="38694"/>
                </a:cubicBezTo>
                <a:cubicBezTo>
                  <a:pt x="49302" y="39271"/>
                  <a:pt x="50670" y="39575"/>
                  <a:pt x="52099" y="39575"/>
                </a:cubicBezTo>
                <a:cubicBezTo>
                  <a:pt x="57266" y="39575"/>
                  <a:pt x="61461" y="35381"/>
                  <a:pt x="61461" y="30214"/>
                </a:cubicBezTo>
                <a:cubicBezTo>
                  <a:pt x="61461" y="25593"/>
                  <a:pt x="58087" y="21733"/>
                  <a:pt x="53649" y="21004"/>
                </a:cubicBezTo>
                <a:cubicBezTo>
                  <a:pt x="53892" y="20031"/>
                  <a:pt x="54044" y="18967"/>
                  <a:pt x="54044" y="17903"/>
                </a:cubicBezTo>
                <a:cubicBezTo>
                  <a:pt x="54044" y="11125"/>
                  <a:pt x="48542" y="5593"/>
                  <a:pt x="41734" y="5593"/>
                </a:cubicBezTo>
                <a:cubicBezTo>
                  <a:pt x="39029" y="5593"/>
                  <a:pt x="36536" y="6475"/>
                  <a:pt x="34500" y="7934"/>
                </a:cubicBezTo>
                <a:cubicBezTo>
                  <a:pt x="32737" y="3283"/>
                  <a:pt x="28269" y="0"/>
                  <a:pt x="23010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7" name="Google Shape;217;p37"/>
          <p:cNvSpPr/>
          <p:nvPr/>
        </p:nvSpPr>
        <p:spPr>
          <a:xfrm>
            <a:off x="630067" y="719334"/>
            <a:ext cx="1755936" cy="1019807"/>
          </a:xfrm>
          <a:custGeom>
            <a:avLst/>
            <a:gdLst/>
            <a:ahLst/>
            <a:cxnLst/>
            <a:rect l="l" t="t" r="r" b="b"/>
            <a:pathLst>
              <a:path w="61218" h="35554" extrusionOk="0">
                <a:moveTo>
                  <a:pt x="19770" y="1"/>
                </a:moveTo>
                <a:cubicBezTo>
                  <a:pt x="19565" y="1"/>
                  <a:pt x="19358" y="8"/>
                  <a:pt x="19150" y="22"/>
                </a:cubicBezTo>
                <a:cubicBezTo>
                  <a:pt x="14256" y="386"/>
                  <a:pt x="10578" y="4642"/>
                  <a:pt x="10913" y="9535"/>
                </a:cubicBezTo>
                <a:cubicBezTo>
                  <a:pt x="10913" y="9657"/>
                  <a:pt x="10943" y="9748"/>
                  <a:pt x="10943" y="9839"/>
                </a:cubicBezTo>
                <a:cubicBezTo>
                  <a:pt x="10424" y="9736"/>
                  <a:pt x="9904" y="9688"/>
                  <a:pt x="9366" y="9688"/>
                </a:cubicBezTo>
                <a:cubicBezTo>
                  <a:pt x="9116" y="9688"/>
                  <a:pt x="8862" y="9699"/>
                  <a:pt x="8602" y="9718"/>
                </a:cubicBezTo>
                <a:cubicBezTo>
                  <a:pt x="3709" y="10052"/>
                  <a:pt x="0" y="14308"/>
                  <a:pt x="365" y="19201"/>
                </a:cubicBezTo>
                <a:cubicBezTo>
                  <a:pt x="685" y="23917"/>
                  <a:pt x="4602" y="27490"/>
                  <a:pt x="9258" y="27490"/>
                </a:cubicBezTo>
                <a:cubicBezTo>
                  <a:pt x="9464" y="27490"/>
                  <a:pt x="9671" y="27483"/>
                  <a:pt x="9879" y="27469"/>
                </a:cubicBezTo>
                <a:cubicBezTo>
                  <a:pt x="10335" y="27438"/>
                  <a:pt x="10791" y="27378"/>
                  <a:pt x="11217" y="27256"/>
                </a:cubicBezTo>
                <a:cubicBezTo>
                  <a:pt x="12486" y="32103"/>
                  <a:pt x="16878" y="35554"/>
                  <a:pt x="21974" y="35554"/>
                </a:cubicBezTo>
                <a:cubicBezTo>
                  <a:pt x="22246" y="35554"/>
                  <a:pt x="22521" y="35544"/>
                  <a:pt x="22797" y="35524"/>
                </a:cubicBezTo>
                <a:cubicBezTo>
                  <a:pt x="26870" y="35250"/>
                  <a:pt x="30275" y="32818"/>
                  <a:pt x="31977" y="29445"/>
                </a:cubicBezTo>
                <a:cubicBezTo>
                  <a:pt x="33299" y="32348"/>
                  <a:pt x="36226" y="34328"/>
                  <a:pt x="39549" y="34328"/>
                </a:cubicBezTo>
                <a:cubicBezTo>
                  <a:pt x="39739" y="34328"/>
                  <a:pt x="39930" y="34321"/>
                  <a:pt x="40123" y="34308"/>
                </a:cubicBezTo>
                <a:cubicBezTo>
                  <a:pt x="43010" y="34095"/>
                  <a:pt x="45412" y="32454"/>
                  <a:pt x="46749" y="30113"/>
                </a:cubicBezTo>
                <a:cubicBezTo>
                  <a:pt x="48147" y="31001"/>
                  <a:pt x="49831" y="31507"/>
                  <a:pt x="51589" y="31507"/>
                </a:cubicBezTo>
                <a:cubicBezTo>
                  <a:pt x="51819" y="31507"/>
                  <a:pt x="52049" y="31499"/>
                  <a:pt x="52281" y="31481"/>
                </a:cubicBezTo>
                <a:cubicBezTo>
                  <a:pt x="57388" y="31116"/>
                  <a:pt x="61217" y="26709"/>
                  <a:pt x="60853" y="21633"/>
                </a:cubicBezTo>
                <a:cubicBezTo>
                  <a:pt x="60518" y="17013"/>
                  <a:pt x="56810" y="13426"/>
                  <a:pt x="52311" y="13092"/>
                </a:cubicBezTo>
                <a:cubicBezTo>
                  <a:pt x="52342" y="12666"/>
                  <a:pt x="52372" y="12241"/>
                  <a:pt x="52342" y="11815"/>
                </a:cubicBezTo>
                <a:cubicBezTo>
                  <a:pt x="52021" y="7445"/>
                  <a:pt x="48378" y="4137"/>
                  <a:pt x="44062" y="4137"/>
                </a:cubicBezTo>
                <a:cubicBezTo>
                  <a:pt x="43875" y="4137"/>
                  <a:pt x="43686" y="4143"/>
                  <a:pt x="43497" y="4155"/>
                </a:cubicBezTo>
                <a:cubicBezTo>
                  <a:pt x="41916" y="4277"/>
                  <a:pt x="40457" y="4855"/>
                  <a:pt x="39241" y="5736"/>
                </a:cubicBezTo>
                <a:cubicBezTo>
                  <a:pt x="37384" y="4316"/>
                  <a:pt x="35062" y="3485"/>
                  <a:pt x="32581" y="3485"/>
                </a:cubicBezTo>
                <a:cubicBezTo>
                  <a:pt x="32300" y="3485"/>
                  <a:pt x="32018" y="3496"/>
                  <a:pt x="31734" y="3517"/>
                </a:cubicBezTo>
                <a:cubicBezTo>
                  <a:pt x="30244" y="3608"/>
                  <a:pt x="28846" y="4003"/>
                  <a:pt x="27600" y="4611"/>
                </a:cubicBezTo>
                <a:cubicBezTo>
                  <a:pt x="26082" y="1834"/>
                  <a:pt x="23108" y="1"/>
                  <a:pt x="19770" y="1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1998492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DF8D8D1-271C-46BB-B9D3-013B96148659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F12BF3B-B18A-491F-9B1F-53B4ABD3F8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2134441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slideLayout" Target="../slideLayouts/slideLayout59.xml"/><Relationship Id="rId18" Type="http://schemas.openxmlformats.org/officeDocument/2006/relationships/slideLayout" Target="../slideLayouts/slideLayout64.xml"/><Relationship Id="rId26" Type="http://schemas.openxmlformats.org/officeDocument/2006/relationships/slideLayout" Target="../slideLayouts/slideLayout72.xml"/><Relationship Id="rId3" Type="http://schemas.openxmlformats.org/officeDocument/2006/relationships/slideLayout" Target="../slideLayouts/slideLayout49.xml"/><Relationship Id="rId21" Type="http://schemas.openxmlformats.org/officeDocument/2006/relationships/slideLayout" Target="../slideLayouts/slideLayout67.xml"/><Relationship Id="rId34" Type="http://schemas.openxmlformats.org/officeDocument/2006/relationships/slideLayout" Target="../slideLayouts/slideLayout80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17" Type="http://schemas.openxmlformats.org/officeDocument/2006/relationships/slideLayout" Target="../slideLayouts/slideLayout63.xml"/><Relationship Id="rId25" Type="http://schemas.openxmlformats.org/officeDocument/2006/relationships/slideLayout" Target="../slideLayouts/slideLayout71.xml"/><Relationship Id="rId3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48.xml"/><Relationship Id="rId16" Type="http://schemas.openxmlformats.org/officeDocument/2006/relationships/slideLayout" Target="../slideLayouts/slideLayout62.xml"/><Relationship Id="rId20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75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24" Type="http://schemas.openxmlformats.org/officeDocument/2006/relationships/slideLayout" Target="../slideLayouts/slideLayout70.xml"/><Relationship Id="rId32" Type="http://schemas.openxmlformats.org/officeDocument/2006/relationships/slideLayout" Target="../slideLayouts/slideLayout78.xml"/><Relationship Id="rId5" Type="http://schemas.openxmlformats.org/officeDocument/2006/relationships/slideLayout" Target="../slideLayouts/slideLayout51.xml"/><Relationship Id="rId15" Type="http://schemas.openxmlformats.org/officeDocument/2006/relationships/slideLayout" Target="../slideLayouts/slideLayout61.xml"/><Relationship Id="rId23" Type="http://schemas.openxmlformats.org/officeDocument/2006/relationships/slideLayout" Target="../slideLayouts/slideLayout69.xml"/><Relationship Id="rId28" Type="http://schemas.openxmlformats.org/officeDocument/2006/relationships/slideLayout" Target="../slideLayouts/slideLayout74.xml"/><Relationship Id="rId36" Type="http://schemas.openxmlformats.org/officeDocument/2006/relationships/theme" Target="../theme/theme5.xml"/><Relationship Id="rId10" Type="http://schemas.openxmlformats.org/officeDocument/2006/relationships/slideLayout" Target="../slideLayouts/slideLayout56.xml"/><Relationship Id="rId19" Type="http://schemas.openxmlformats.org/officeDocument/2006/relationships/slideLayout" Target="../slideLayouts/slideLayout65.xml"/><Relationship Id="rId31" Type="http://schemas.openxmlformats.org/officeDocument/2006/relationships/slideLayout" Target="../slideLayouts/slideLayout77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slideLayout" Target="../slideLayouts/slideLayout60.xml"/><Relationship Id="rId22" Type="http://schemas.openxmlformats.org/officeDocument/2006/relationships/slideLayout" Target="../slideLayouts/slideLayout68.xml"/><Relationship Id="rId27" Type="http://schemas.openxmlformats.org/officeDocument/2006/relationships/slideLayout" Target="../slideLayouts/slideLayout73.xml"/><Relationship Id="rId30" Type="http://schemas.openxmlformats.org/officeDocument/2006/relationships/slideLayout" Target="../slideLayouts/slideLayout76.xml"/><Relationship Id="rId35" Type="http://schemas.openxmlformats.org/officeDocument/2006/relationships/slideLayout" Target="../slideLayouts/slideLayout8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45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AFE68D82-5738-70C5-78E9-8FE64DAE6A1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1862" y="0"/>
            <a:ext cx="1666248" cy="166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4365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77307B7-6DCA-49DA-B0F7-BEEAF8CF2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4D708ED-BB28-4E01-901F-20C5D234F4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B604CF-AE26-40B7-A40A-88DF8D1F6C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A4CD5-4A2C-483E-934D-5884BF113CC6}" type="datetimeFigureOut">
              <a:rPr lang="zh-CN" altLang="en-US" smtClean="0"/>
              <a:t>2025/9/20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9B3C497-A4C5-4AB8-96E7-21144E1A58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E9D77F-233D-4C89-9FFC-7A29A0265A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6DF49-60FC-4C3A-84B1-9FD9ED91A3FB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6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4FFDDD4E-5431-1D06-26AD-7CF9561DE2E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91862" y="0"/>
            <a:ext cx="1666248" cy="166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9707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round pink label with white text and a black background&#10;&#10;Description automatically generated">
            <a:extLst>
              <a:ext uri="{FF2B5EF4-FFF2-40B4-BE49-F238E27FC236}">
                <a16:creationId xmlns:a16="http://schemas.microsoft.com/office/drawing/2014/main" id="{5EF71113-9E20-3F66-CA23-E3B0C113FE52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4461" y="0"/>
            <a:ext cx="1469865" cy="1469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56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mc:AlternateContent xmlns:mc="http://schemas.openxmlformats.org/markup-compatibility/2006" xmlns:p14="http://schemas.microsoft.com/office/powerpoint/2010/main">
    <mc:Choice Requires="p14">
      <p:transition spd="slow" p14:dur="175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728238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  <p:sldLayoutId id="2147483754" r:id="rId25"/>
    <p:sldLayoutId id="2147483755" r:id="rId26"/>
    <p:sldLayoutId id="2147483756" r:id="rId27"/>
    <p:sldLayoutId id="2147483757" r:id="rId28"/>
    <p:sldLayoutId id="2147483758" r:id="rId29"/>
    <p:sldLayoutId id="2147483759" r:id="rId30"/>
    <p:sldLayoutId id="2147483760" r:id="rId31"/>
    <p:sldLayoutId id="2147483761" r:id="rId32"/>
    <p:sldLayoutId id="2147483762" r:id="rId33"/>
    <p:sldLayoutId id="2147483763" r:id="rId34"/>
    <p:sldLayoutId id="2147483764" r:id="rId3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7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customXml" Target="../ink/ink3.xml"/><Relationship Id="rId18" Type="http://schemas.openxmlformats.org/officeDocument/2006/relationships/image" Target="NULL"/><Relationship Id="rId3" Type="http://schemas.openxmlformats.org/officeDocument/2006/relationships/image" Target="../media/image4.jpg"/><Relationship Id="rId21" Type="http://schemas.openxmlformats.org/officeDocument/2006/relationships/customXml" Target="../ink/ink7.xml"/><Relationship Id="rId12" Type="http://schemas.openxmlformats.org/officeDocument/2006/relationships/image" Target="NULL"/><Relationship Id="rId17" Type="http://schemas.openxmlformats.org/officeDocument/2006/relationships/customXml" Target="../ink/ink5.xml"/><Relationship Id="rId25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6" Type="http://schemas.openxmlformats.org/officeDocument/2006/relationships/image" Target="NULL"/><Relationship Id="rId20" Type="http://schemas.openxmlformats.org/officeDocument/2006/relationships/image" Target="NULL"/><Relationship Id="rId1" Type="http://schemas.openxmlformats.org/officeDocument/2006/relationships/slideLayout" Target="../slideLayouts/slideLayout20.xml"/><Relationship Id="rId6" Type="http://schemas.openxmlformats.org/officeDocument/2006/relationships/customXml" Target="../ink/ink1.xml"/><Relationship Id="rId11" Type="http://schemas.openxmlformats.org/officeDocument/2006/relationships/customXml" Target="../ink/ink2.xml"/><Relationship Id="rId24" Type="http://schemas.microsoft.com/office/2007/relationships/hdphoto" Target="../media/hdphoto2.wdp"/><Relationship Id="rId5" Type="http://schemas.microsoft.com/office/2007/relationships/hdphoto" Target="../media/hdphoto1.wdp"/><Relationship Id="rId15" Type="http://schemas.openxmlformats.org/officeDocument/2006/relationships/customXml" Target="../ink/ink4.xml"/><Relationship Id="rId23" Type="http://schemas.openxmlformats.org/officeDocument/2006/relationships/image" Target="../media/image7.png"/><Relationship Id="rId10" Type="http://schemas.openxmlformats.org/officeDocument/2006/relationships/image" Target="../media/image6.png"/><Relationship Id="rId19" Type="http://schemas.openxmlformats.org/officeDocument/2006/relationships/customXml" Target="../ink/ink6.xml"/><Relationship Id="rId4" Type="http://schemas.openxmlformats.org/officeDocument/2006/relationships/image" Target="../media/image5.png"/><Relationship Id="rId9" Type="http://schemas.openxmlformats.org/officeDocument/2006/relationships/image" Target="NULL"/><Relationship Id="rId14" Type="http://schemas.openxmlformats.org/officeDocument/2006/relationships/image" Target="NULL"/><Relationship Id="rId22" Type="http://schemas.openxmlformats.org/officeDocument/2006/relationships/image" Target="NUL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1.xml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9.png"/><Relationship Id="rId4" Type="http://schemas.microsoft.com/office/2007/relationships/hdphoto" Target="../media/hdphoto10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g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sv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10" Type="http://schemas.microsoft.com/office/2007/relationships/hdphoto" Target="../media/hdphoto5.wdp"/><Relationship Id="rId4" Type="http://schemas.openxmlformats.org/officeDocument/2006/relationships/image" Target="../media/image15.svg"/><Relationship Id="rId9" Type="http://schemas.openxmlformats.org/officeDocument/2006/relationships/image" Target="../media/image2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g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g"/><Relationship Id="rId7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2.png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4.png"/><Relationship Id="rId7" Type="http://schemas.openxmlformats.org/officeDocument/2006/relationships/image" Target="../media/image2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5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3.png"/><Relationship Id="rId7" Type="http://schemas.openxmlformats.org/officeDocument/2006/relationships/image" Target="../media/image25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31.xml"/><Relationship Id="rId6" Type="http://schemas.microsoft.com/office/2007/relationships/hdphoto" Target="../media/hdphoto7.wdp"/><Relationship Id="rId5" Type="http://schemas.openxmlformats.org/officeDocument/2006/relationships/image" Target="../media/image24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29.png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1F6FF9CA-69F9-6326-B8BC-B331C20347F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722" b="90000" l="10000" r="90000">
                        <a14:foregroundMark x1="53889" y1="9722" x2="53889" y2="9722"/>
                        <a14:foregroundMark x1="30000" y1="54167" x2="33889" y2="61667"/>
                        <a14:foregroundMark x1="28611" y1="56944" x2="28889" y2="61667"/>
                        <a14:foregroundMark x1="34722" y1="57222" x2="35278" y2="597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00" y="2304900"/>
            <a:ext cx="3429000" cy="3429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C232E1E7-C2CC-B6C5-8AB0-F6323F8A629B}"/>
                  </a:ext>
                </a:extLst>
              </p14:cNvPr>
              <p14:cNvContentPartPr/>
              <p14:nvPr/>
            </p14:nvContentPartPr>
            <p14:xfrm>
              <a:off x="-200430" y="723420"/>
              <a:ext cx="360" cy="360"/>
            </p14:xfrm>
          </p:contentPart>
        </mc:Choice>
        <mc:Fallback xmlns=""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C232E1E7-C2CC-B6C5-8AB0-F6323F8A629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-209070" y="714780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2052" name="Picture 4" descr="Cách vẽ nơ - Hướng dẫn vẽ thực sự đơn giản mới nhất 2022 - Vẽ.vn">
            <a:extLst>
              <a:ext uri="{FF2B5EF4-FFF2-40B4-BE49-F238E27FC236}">
                <a16:creationId xmlns:a16="http://schemas.microsoft.com/office/drawing/2014/main" id="{5DDEFE3C-2BA7-684D-962E-9ED04BEDEA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92" y="4319569"/>
            <a:ext cx="1933575" cy="1927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9" name="Group 78">
            <a:extLst>
              <a:ext uri="{FF2B5EF4-FFF2-40B4-BE49-F238E27FC236}">
                <a16:creationId xmlns:a16="http://schemas.microsoft.com/office/drawing/2014/main" id="{A8A1D145-6790-053F-AF30-F355C3CB1BFE}"/>
              </a:ext>
            </a:extLst>
          </p:cNvPr>
          <p:cNvGrpSpPr/>
          <p:nvPr/>
        </p:nvGrpSpPr>
        <p:grpSpPr>
          <a:xfrm>
            <a:off x="1751800" y="5261760"/>
            <a:ext cx="294120" cy="944280"/>
            <a:chOff x="1875780" y="6067260"/>
            <a:chExt cx="294120" cy="944280"/>
          </a:xfrm>
        </p:grpSpPr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1">
              <p14:nvContentPartPr>
                <p14:cNvPr id="75" name="Ink 74">
                  <a:extLst>
                    <a:ext uri="{FF2B5EF4-FFF2-40B4-BE49-F238E27FC236}">
                      <a16:creationId xmlns:a16="http://schemas.microsoft.com/office/drawing/2014/main" id="{F95A9CAC-514B-89BF-07F4-07A7886C706F}"/>
                    </a:ext>
                  </a:extLst>
                </p14:cNvPr>
                <p14:cNvContentPartPr/>
                <p14:nvPr/>
              </p14:nvContentPartPr>
              <p14:xfrm>
                <a:off x="1875780" y="6086340"/>
                <a:ext cx="134640" cy="912960"/>
              </p14:xfrm>
            </p:contentPart>
          </mc:Choice>
          <mc:Fallback xmlns="">
            <p:pic>
              <p:nvPicPr>
                <p:cNvPr id="75" name="Ink 74">
                  <a:extLst>
                    <a:ext uri="{FF2B5EF4-FFF2-40B4-BE49-F238E27FC236}">
                      <a16:creationId xmlns:a16="http://schemas.microsoft.com/office/drawing/2014/main" id="{F95A9CAC-514B-89BF-07F4-07A7886C706F}"/>
                    </a:ext>
                  </a:extLst>
                </p:cNvPr>
                <p:cNvPicPr/>
                <p:nvPr/>
              </p:nvPicPr>
              <p:blipFill>
                <a:blip r:embed="rId12"/>
                <a:stretch>
                  <a:fillRect/>
                </a:stretch>
              </p:blipFill>
              <p:spPr>
                <a:xfrm>
                  <a:off x="1867140" y="6077340"/>
                  <a:ext cx="152280" cy="9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3">
              <p14:nvContentPartPr>
                <p14:cNvPr id="76" name="Ink 75">
                  <a:extLst>
                    <a:ext uri="{FF2B5EF4-FFF2-40B4-BE49-F238E27FC236}">
                      <a16:creationId xmlns:a16="http://schemas.microsoft.com/office/drawing/2014/main" id="{7C96917A-5A3F-90B9-3901-1EF1C285B1E3}"/>
                    </a:ext>
                  </a:extLst>
                </p14:cNvPr>
                <p14:cNvContentPartPr/>
                <p14:nvPr/>
              </p14:nvContentPartPr>
              <p14:xfrm>
                <a:off x="1990620" y="6076620"/>
                <a:ext cx="67320" cy="285120"/>
              </p14:xfrm>
            </p:contentPart>
          </mc:Choice>
          <mc:Fallback xmlns="">
            <p:pic>
              <p:nvPicPr>
                <p:cNvPr id="76" name="Ink 75">
                  <a:extLst>
                    <a:ext uri="{FF2B5EF4-FFF2-40B4-BE49-F238E27FC236}">
                      <a16:creationId xmlns:a16="http://schemas.microsoft.com/office/drawing/2014/main" id="{7C96917A-5A3F-90B9-3901-1EF1C285B1E3}"/>
                    </a:ext>
                  </a:extLst>
                </p:cNvPr>
                <p:cNvPicPr/>
                <p:nvPr/>
              </p:nvPicPr>
              <p:blipFill>
                <a:blip r:embed="rId14"/>
                <a:stretch>
                  <a:fillRect/>
                </a:stretch>
              </p:blipFill>
              <p:spPr>
                <a:xfrm>
                  <a:off x="1981980" y="6067980"/>
                  <a:ext cx="84960" cy="302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 xmlns:aink="http://schemas.microsoft.com/office/drawing/2016/ink">
          <mc:Choice Requires="p14 aink">
            <p:contentPart p14:bwMode="auto" r:id="rId15">
              <p14:nvContentPartPr>
                <p14:cNvPr id="78" name="Ink 77">
                  <a:extLst>
                    <a:ext uri="{FF2B5EF4-FFF2-40B4-BE49-F238E27FC236}">
                      <a16:creationId xmlns:a16="http://schemas.microsoft.com/office/drawing/2014/main" id="{8F36EE14-D81D-6010-30EF-93FCB30681D9}"/>
                    </a:ext>
                  </a:extLst>
                </p14:cNvPr>
                <p14:cNvContentPartPr/>
                <p14:nvPr/>
              </p14:nvContentPartPr>
              <p14:xfrm>
                <a:off x="1961820" y="6067260"/>
                <a:ext cx="208080" cy="944280"/>
              </p14:xfrm>
            </p:contentPart>
          </mc:Choice>
          <mc:Fallback xmlns="">
            <p:pic>
              <p:nvPicPr>
                <p:cNvPr id="78" name="Ink 77">
                  <a:extLst>
                    <a:ext uri="{FF2B5EF4-FFF2-40B4-BE49-F238E27FC236}">
                      <a16:creationId xmlns:a16="http://schemas.microsoft.com/office/drawing/2014/main" id="{8F36EE14-D81D-6010-30EF-93FCB30681D9}"/>
                    </a:ext>
                  </a:extLst>
                </p:cNvPr>
                <p:cNvPicPr/>
                <p:nvPr/>
              </p:nvPicPr>
              <p:blipFill>
                <a:blip r:embed="rId16"/>
                <a:stretch>
                  <a:fillRect/>
                </a:stretch>
              </p:blipFill>
              <p:spPr>
                <a:xfrm>
                  <a:off x="1953180" y="6058620"/>
                  <a:ext cx="225720" cy="9619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7">
            <p14:nvContentPartPr>
              <p14:cNvPr id="84" name="Ink 83">
                <a:extLst>
                  <a:ext uri="{FF2B5EF4-FFF2-40B4-BE49-F238E27FC236}">
                    <a16:creationId xmlns:a16="http://schemas.microsoft.com/office/drawing/2014/main" id="{2942BA1C-09A4-C735-489D-41848F0B36B4}"/>
                  </a:ext>
                </a:extLst>
              </p14:cNvPr>
              <p14:cNvContentPartPr/>
              <p14:nvPr/>
            </p14:nvContentPartPr>
            <p14:xfrm>
              <a:off x="2447820" y="5733900"/>
              <a:ext cx="360" cy="360"/>
            </p14:xfrm>
          </p:contentPart>
        </mc:Choice>
        <mc:Fallback xmlns="">
          <p:pic>
            <p:nvPicPr>
              <p:cNvPr id="84" name="Ink 83">
                <a:extLst>
                  <a:ext uri="{FF2B5EF4-FFF2-40B4-BE49-F238E27FC236}">
                    <a16:creationId xmlns:a16="http://schemas.microsoft.com/office/drawing/2014/main" id="{2942BA1C-09A4-C735-489D-41848F0B36B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2439180" y="5724900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19">
            <p14:nvContentPartPr>
              <p14:cNvPr id="85" name="Ink 84">
                <a:extLst>
                  <a:ext uri="{FF2B5EF4-FFF2-40B4-BE49-F238E27FC236}">
                    <a16:creationId xmlns:a16="http://schemas.microsoft.com/office/drawing/2014/main" id="{12EE68B6-5214-8731-BF5B-8050EA55E166}"/>
                  </a:ext>
                </a:extLst>
              </p14:cNvPr>
              <p14:cNvContentPartPr/>
              <p14:nvPr/>
            </p14:nvContentPartPr>
            <p14:xfrm>
              <a:off x="2390670" y="5675220"/>
              <a:ext cx="16560" cy="125280"/>
            </p14:xfrm>
          </p:contentPart>
        </mc:Choice>
        <mc:Fallback xmlns="">
          <p:pic>
            <p:nvPicPr>
              <p:cNvPr id="85" name="Ink 84">
                <a:extLst>
                  <a:ext uri="{FF2B5EF4-FFF2-40B4-BE49-F238E27FC236}">
                    <a16:creationId xmlns:a16="http://schemas.microsoft.com/office/drawing/2014/main" id="{12EE68B6-5214-8731-BF5B-8050EA55E166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2381670" y="5666580"/>
                <a:ext cx="3420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 xmlns:aink="http://schemas.microsoft.com/office/drawing/2016/ink">
        <mc:Choice Requires="p14 aink">
          <p:contentPart p14:bwMode="auto" r:id="rId21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DD44B9F9-2AFF-5F08-1975-90FA463DEC5A}"/>
                  </a:ext>
                </a:extLst>
              </p14:cNvPr>
              <p14:cNvContentPartPr/>
              <p14:nvPr/>
            </p14:nvContentPartPr>
            <p14:xfrm>
              <a:off x="-629010" y="1733220"/>
              <a:ext cx="360" cy="36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DD44B9F9-2AFF-5F08-1975-90FA463DEC5A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-637650" y="1724580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17" name="Picture 12" descr="Student Who Gives Teacher Gifts To Teachers Day PNG Image and PSD File For  Free Download - Lovepik | 401616674">
            <a:extLst>
              <a:ext uri="{FF2B5EF4-FFF2-40B4-BE49-F238E27FC236}">
                <a16:creationId xmlns:a16="http://schemas.microsoft.com/office/drawing/2014/main" id="{8DEF9ADA-40C8-539D-FF63-511C1651D1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3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10000" b="99500" l="6167" r="97333">
                        <a14:foregroundMark x1="12333" y1="45500" x2="14583" y2="69125"/>
                        <a14:foregroundMark x1="14583" y1="69125" x2="15000" y2="70500"/>
                        <a14:foregroundMark x1="9083" y1="47250" x2="11083" y2="57750"/>
                        <a14:foregroundMark x1="18333" y1="57000" x2="18333" y2="57000"/>
                        <a14:foregroundMark x1="9750" y1="63125" x2="6167" y2="80375"/>
                        <a14:foregroundMark x1="6167" y1="80375" x2="6167" y2="80375"/>
                        <a14:foregroundMark x1="10750" y1="87750" x2="10667" y2="97625"/>
                        <a14:foregroundMark x1="31833" y1="52875" x2="29583" y2="73625"/>
                        <a14:foregroundMark x1="54339" y1="68617" x2="55583" y2="76000"/>
                        <a14:foregroundMark x1="51833" y1="53750" x2="53712" y2="64895"/>
                        <a14:foregroundMark x1="55583" y1="76000" x2="55583" y2="76000"/>
                        <a14:foregroundMark x1="64167" y1="51625" x2="64167" y2="51625"/>
                        <a14:foregroundMark x1="80167" y1="51625" x2="80167" y2="51625"/>
                        <a14:foregroundMark x1="79000" y1="47875" x2="82083" y2="58875"/>
                        <a14:foregroundMark x1="89750" y1="20125" x2="91667" y2="27875"/>
                        <a14:foregroundMark x1="86417" y1="40750" x2="86583" y2="49875"/>
                        <a14:foregroundMark x1="77917" y1="43625" x2="81333" y2="53750"/>
                        <a14:foregroundMark x1="75583" y1="52500" x2="78500" y2="58625"/>
                        <a14:foregroundMark x1="80167" y1="58250" x2="82500" y2="66625"/>
                        <a14:foregroundMark x1="73917" y1="53125" x2="73917" y2="53125"/>
                        <a14:foregroundMark x1="76417" y1="46375" x2="76417" y2="46375"/>
                        <a14:foregroundMark x1="92333" y1="74875" x2="88833" y2="93500"/>
                        <a14:foregroundMark x1="80833" y1="80125" x2="83750" y2="99250"/>
                        <a14:foregroundMark x1="83750" y1="99250" x2="83750" y2="99000"/>
                        <a14:foregroundMark x1="89750" y1="91125" x2="93917" y2="98625"/>
                        <a14:foregroundMark x1="97333" y1="99500" x2="97333" y2="99500"/>
                        <a14:foregroundMark x1="49750" y1="72125" x2="50500" y2="87750"/>
                        <a14:foregroundMark x1="34833" y1="73125" x2="34833" y2="73125"/>
                        <a14:foregroundMark x1="28833" y1="66625" x2="28833" y2="66625"/>
                        <a14:foregroundMark x1="26167" y1="90000" x2="28333" y2="98875"/>
                        <a14:backgroundMark x1="53500" y1="66375" x2="53500" y2="66375"/>
                        <a14:backgroundMark x1="53083" y1="66375" x2="53667" y2="66375"/>
                        <a14:backgroundMark x1="53667" y1="66375" x2="55833" y2="66375"/>
                        <a14:backgroundMark x1="89583" y1="36500" x2="89583" y2="36500"/>
                        <a14:backgroundMark x1="91167" y1="44250" x2="91167" y2="44250"/>
                        <a14:backgroundMark x1="90417" y1="42500" x2="90417" y2="42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067" y="1905000"/>
            <a:ext cx="74295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9D77883-2B3B-61D0-F0CC-8DB4D73BACDC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467446" y="1442160"/>
            <a:ext cx="7791363" cy="1322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50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">
            <a:extLst>
              <a:ext uri="{FF2B5EF4-FFF2-40B4-BE49-F238E27FC236}">
                <a16:creationId xmlns:a16="http://schemas.microsoft.com/office/drawing/2014/main" id="{DF0FEE51-7F38-9C92-01DD-F8EEFDE4F457}"/>
              </a:ext>
            </a:extLst>
          </p:cNvPr>
          <p:cNvSpPr/>
          <p:nvPr/>
        </p:nvSpPr>
        <p:spPr>
          <a:xfrm>
            <a:off x="409338" y="163285"/>
            <a:ext cx="11373324" cy="6531429"/>
          </a:xfrm>
          <a:prstGeom prst="roundRect">
            <a:avLst>
              <a:gd name="adj" fmla="val 2118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4" name="Google Shape;462;p21">
            <a:extLst>
              <a:ext uri="{FF2B5EF4-FFF2-40B4-BE49-F238E27FC236}">
                <a16:creationId xmlns:a16="http://schemas.microsoft.com/office/drawing/2014/main" id="{6A3D9195-3B92-16EB-57F3-AFE31090D428}"/>
              </a:ext>
            </a:extLst>
          </p:cNvPr>
          <p:cNvSpPr txBox="1">
            <a:spLocks/>
          </p:cNvSpPr>
          <p:nvPr/>
        </p:nvSpPr>
        <p:spPr>
          <a:xfrm>
            <a:off x="1373814" y="306513"/>
            <a:ext cx="922972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Odibee Sans"/>
              <a:buNone/>
              <a:tabLst/>
              <a:defRPr/>
            </a:pP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1.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Thực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hiện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trang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trí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lớp</a:t>
            </a:r>
            <a:r>
              <a:rPr kumimoji="0" lang="en-US" sz="48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800" b="1" i="0" u="none" strike="noStrike" kern="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học</a:t>
            </a:r>
            <a:endParaRPr kumimoji="0" lang="en-US" sz="4800" b="1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Odibee Sans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6C321E83-E066-B441-FD12-D9B7250F4B1F}"/>
              </a:ext>
            </a:extLst>
          </p:cNvPr>
          <p:cNvGrpSpPr/>
          <p:nvPr/>
        </p:nvGrpSpPr>
        <p:grpSpPr>
          <a:xfrm>
            <a:off x="882829" y="3396489"/>
            <a:ext cx="4278451" cy="2175001"/>
            <a:chOff x="892354" y="3758439"/>
            <a:chExt cx="4278451" cy="2175001"/>
          </a:xfrm>
        </p:grpSpPr>
        <p:pic>
          <p:nvPicPr>
            <p:cNvPr id="7" name="Picture 9">
              <a:extLst>
                <a:ext uri="{FF2B5EF4-FFF2-40B4-BE49-F238E27FC236}">
                  <a16:creationId xmlns:a16="http://schemas.microsoft.com/office/drawing/2014/main" id="{AEE39264-34E0-50C7-00E2-85AE2448AB1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2354" y="3758439"/>
              <a:ext cx="4278451" cy="21710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9CA172CA-7EBC-540B-5FD4-58DE2F53B93D}"/>
                </a:ext>
              </a:extLst>
            </p:cNvPr>
            <p:cNvSpPr/>
            <p:nvPr/>
          </p:nvSpPr>
          <p:spPr>
            <a:xfrm>
              <a:off x="1442720" y="5405120"/>
              <a:ext cx="3169920" cy="528320"/>
            </a:xfrm>
            <a:prstGeom prst="roundRect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Thảo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luận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</a:t>
              </a:r>
              <a:r>
                <a:rPr lang="en-US" sz="2400" b="1" dirty="0" err="1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nhóm</a:t>
              </a:r>
              <a:r>
                <a:rPr lang="en-US" sz="2400" b="1" dirty="0">
                  <a:latin typeface="Cambria" panose="02040503050406030204" pitchFamily="18" charset="0"/>
                  <a:ea typeface="Cambria" panose="02040503050406030204" pitchFamily="18" charset="0"/>
                  <a:cs typeface="Arial" panose="020B0604020202020204" pitchFamily="34" charset="0"/>
                </a:rPr>
                <a:t> 4</a:t>
              </a:r>
            </a:p>
          </p:txBody>
        </p:sp>
      </p:grpSp>
      <p:sp>
        <p:nvSpPr>
          <p:cNvPr id="9" name="Speech Bubble: Rectangle with Corners Rounded 4">
            <a:extLst>
              <a:ext uri="{FF2B5EF4-FFF2-40B4-BE49-F238E27FC236}">
                <a16:creationId xmlns:a16="http://schemas.microsoft.com/office/drawing/2014/main" id="{90367555-0016-FD53-2300-C70F6DE43F9A}"/>
              </a:ext>
            </a:extLst>
          </p:cNvPr>
          <p:cNvSpPr/>
          <p:nvPr/>
        </p:nvSpPr>
        <p:spPr>
          <a:xfrm flipH="1">
            <a:off x="4133848" y="1743075"/>
            <a:ext cx="7162802" cy="1790701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sẻ cùng bạn về những ý tưởng mới mà người thân khuyên mình thực hiện.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623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">
            <a:extLst>
              <a:ext uri="{FF2B5EF4-FFF2-40B4-BE49-F238E27FC236}">
                <a16:creationId xmlns:a16="http://schemas.microsoft.com/office/drawing/2014/main" id="{DF0FEE51-7F38-9C92-01DD-F8EEFDE4F457}"/>
              </a:ext>
            </a:extLst>
          </p:cNvPr>
          <p:cNvSpPr/>
          <p:nvPr/>
        </p:nvSpPr>
        <p:spPr>
          <a:xfrm>
            <a:off x="409338" y="163285"/>
            <a:ext cx="11373324" cy="6531429"/>
          </a:xfrm>
          <a:prstGeom prst="roundRect">
            <a:avLst>
              <a:gd name="adj" fmla="val 2118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6" name="Google Shape;459;p21">
            <a:extLst>
              <a:ext uri="{FF2B5EF4-FFF2-40B4-BE49-F238E27FC236}">
                <a16:creationId xmlns:a16="http://schemas.microsoft.com/office/drawing/2014/main" id="{B1D45B68-02FD-22F6-58BD-A38078A84AC3}"/>
              </a:ext>
            </a:extLst>
          </p:cNvPr>
          <p:cNvSpPr/>
          <p:nvPr/>
        </p:nvSpPr>
        <p:spPr>
          <a:xfrm>
            <a:off x="190500" y="165999"/>
            <a:ext cx="12001500" cy="833428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7" name="Google Shape;462;p21">
            <a:extLst>
              <a:ext uri="{FF2B5EF4-FFF2-40B4-BE49-F238E27FC236}">
                <a16:creationId xmlns:a16="http://schemas.microsoft.com/office/drawing/2014/main" id="{24A72131-46E6-6D1E-0439-DFD6680CB1D4}"/>
              </a:ext>
            </a:extLst>
          </p:cNvPr>
          <p:cNvSpPr txBox="1">
            <a:spLocks/>
          </p:cNvSpPr>
          <p:nvPr/>
        </p:nvSpPr>
        <p:spPr>
          <a:xfrm>
            <a:off x="304800" y="115127"/>
            <a:ext cx="11544299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Odibee Sans"/>
              <a:buNone/>
              <a:tabLst/>
              <a:defRPr/>
            </a:pPr>
            <a:r>
              <a:rPr lang="en-US" sz="3200" b="1" kern="0" dirty="0" err="1">
                <a:solidFill>
                  <a:srgbClr val="FFFBE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Thực</a:t>
            </a:r>
            <a:r>
              <a:rPr lang="en-US" sz="3200" b="1" kern="0" dirty="0">
                <a:solidFill>
                  <a:srgbClr val="FFFBE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sz="3200" b="1" kern="0" dirty="0" err="1">
                <a:solidFill>
                  <a:srgbClr val="FFFBE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hành</a:t>
            </a:r>
            <a:r>
              <a:rPr lang="en-US" sz="3200" b="1" kern="0" dirty="0">
                <a:solidFill>
                  <a:srgbClr val="FFFBEF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t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rang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trí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lớp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học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theo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nhiệm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vụ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được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phân</a:t>
            </a: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32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công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FFFBEF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Odibee San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02F2E2-4A14-9FBA-E7D7-AFC832A372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349" y="1328737"/>
            <a:ext cx="8133891" cy="5157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477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">
            <a:extLst>
              <a:ext uri="{FF2B5EF4-FFF2-40B4-BE49-F238E27FC236}">
                <a16:creationId xmlns:a16="http://schemas.microsoft.com/office/drawing/2014/main" id="{DF0FEE51-7F38-9C92-01DD-F8EEFDE4F457}"/>
              </a:ext>
            </a:extLst>
          </p:cNvPr>
          <p:cNvSpPr/>
          <p:nvPr/>
        </p:nvSpPr>
        <p:spPr>
          <a:xfrm>
            <a:off x="213360" y="163285"/>
            <a:ext cx="11734800" cy="6531429"/>
          </a:xfrm>
          <a:prstGeom prst="roundRect">
            <a:avLst>
              <a:gd name="adj" fmla="val 2118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3" name="Google Shape;459;p21">
            <a:extLst>
              <a:ext uri="{FF2B5EF4-FFF2-40B4-BE49-F238E27FC236}">
                <a16:creationId xmlns:a16="http://schemas.microsoft.com/office/drawing/2014/main" id="{C67E7EA8-19E5-E860-36B4-315575307C0B}"/>
              </a:ext>
            </a:extLst>
          </p:cNvPr>
          <p:cNvSpPr/>
          <p:nvPr/>
        </p:nvSpPr>
        <p:spPr>
          <a:xfrm>
            <a:off x="1152525" y="165998"/>
            <a:ext cx="10020300" cy="1338951"/>
          </a:xfrm>
          <a:custGeom>
            <a:avLst/>
            <a:gdLst/>
            <a:ahLst/>
            <a:cxnLst/>
            <a:rect l="l" t="t" r="r" b="b"/>
            <a:pathLst>
              <a:path w="35452" h="6761" extrusionOk="0">
                <a:moveTo>
                  <a:pt x="13370" y="1"/>
                </a:moveTo>
                <a:lnTo>
                  <a:pt x="13370" y="1"/>
                </a:lnTo>
                <a:cubicBezTo>
                  <a:pt x="13358" y="32"/>
                  <a:pt x="13345" y="71"/>
                  <a:pt x="13334" y="71"/>
                </a:cubicBezTo>
                <a:cubicBezTo>
                  <a:pt x="13333" y="71"/>
                  <a:pt x="13331" y="70"/>
                  <a:pt x="13330" y="68"/>
                </a:cubicBezTo>
                <a:lnTo>
                  <a:pt x="13330" y="68"/>
                </a:lnTo>
                <a:cubicBezTo>
                  <a:pt x="13330" y="107"/>
                  <a:pt x="13330" y="147"/>
                  <a:pt x="13333" y="187"/>
                </a:cubicBezTo>
                <a:lnTo>
                  <a:pt x="11147" y="187"/>
                </a:lnTo>
                <a:cubicBezTo>
                  <a:pt x="11144" y="157"/>
                  <a:pt x="11144" y="123"/>
                  <a:pt x="11138" y="94"/>
                </a:cubicBezTo>
                <a:cubicBezTo>
                  <a:pt x="11134" y="123"/>
                  <a:pt x="11134" y="157"/>
                  <a:pt x="11131" y="187"/>
                </a:cubicBezTo>
                <a:lnTo>
                  <a:pt x="893" y="187"/>
                </a:lnTo>
                <a:cubicBezTo>
                  <a:pt x="893" y="187"/>
                  <a:pt x="318" y="633"/>
                  <a:pt x="195" y="1730"/>
                </a:cubicBezTo>
                <a:cubicBezTo>
                  <a:pt x="0" y="3433"/>
                  <a:pt x="519" y="3282"/>
                  <a:pt x="453" y="4115"/>
                </a:cubicBezTo>
                <a:cubicBezTo>
                  <a:pt x="351" y="5385"/>
                  <a:pt x="569" y="5877"/>
                  <a:pt x="404" y="6681"/>
                </a:cubicBezTo>
                <a:lnTo>
                  <a:pt x="10949" y="6681"/>
                </a:lnTo>
                <a:cubicBezTo>
                  <a:pt x="10955" y="6710"/>
                  <a:pt x="10963" y="6737"/>
                  <a:pt x="10972" y="6760"/>
                </a:cubicBezTo>
                <a:lnTo>
                  <a:pt x="10975" y="6681"/>
                </a:lnTo>
                <a:lnTo>
                  <a:pt x="19778" y="6681"/>
                </a:lnTo>
                <a:cubicBezTo>
                  <a:pt x="19784" y="6710"/>
                  <a:pt x="19795" y="6737"/>
                  <a:pt x="19804" y="6760"/>
                </a:cubicBezTo>
                <a:lnTo>
                  <a:pt x="19804" y="6681"/>
                </a:lnTo>
                <a:lnTo>
                  <a:pt x="28607" y="6681"/>
                </a:lnTo>
                <a:cubicBezTo>
                  <a:pt x="28613" y="6710"/>
                  <a:pt x="28624" y="6737"/>
                  <a:pt x="28633" y="6760"/>
                </a:cubicBezTo>
                <a:lnTo>
                  <a:pt x="28633" y="6681"/>
                </a:lnTo>
                <a:lnTo>
                  <a:pt x="35452" y="6681"/>
                </a:lnTo>
                <a:cubicBezTo>
                  <a:pt x="35452" y="6681"/>
                  <a:pt x="35412" y="6142"/>
                  <a:pt x="35161" y="5616"/>
                </a:cubicBezTo>
                <a:cubicBezTo>
                  <a:pt x="35038" y="5358"/>
                  <a:pt x="34860" y="5100"/>
                  <a:pt x="34612" y="4915"/>
                </a:cubicBezTo>
                <a:cubicBezTo>
                  <a:pt x="33858" y="4356"/>
                  <a:pt x="34454" y="3552"/>
                  <a:pt x="34371" y="2911"/>
                </a:cubicBezTo>
                <a:cubicBezTo>
                  <a:pt x="34288" y="2270"/>
                  <a:pt x="33799" y="1549"/>
                  <a:pt x="33465" y="1149"/>
                </a:cubicBezTo>
                <a:cubicBezTo>
                  <a:pt x="33343" y="1003"/>
                  <a:pt x="33220" y="834"/>
                  <a:pt x="33114" y="683"/>
                </a:cubicBezTo>
                <a:cubicBezTo>
                  <a:pt x="32929" y="414"/>
                  <a:pt x="32793" y="187"/>
                  <a:pt x="32793" y="187"/>
                </a:cubicBezTo>
                <a:lnTo>
                  <a:pt x="31018" y="187"/>
                </a:lnTo>
                <a:cubicBezTo>
                  <a:pt x="31021" y="123"/>
                  <a:pt x="31024" y="64"/>
                  <a:pt x="31028" y="1"/>
                </a:cubicBezTo>
                <a:lnTo>
                  <a:pt x="31028" y="1"/>
                </a:lnTo>
                <a:cubicBezTo>
                  <a:pt x="31019" y="32"/>
                  <a:pt x="31006" y="71"/>
                  <a:pt x="30994" y="71"/>
                </a:cubicBezTo>
                <a:cubicBezTo>
                  <a:pt x="30992" y="71"/>
                  <a:pt x="30990" y="70"/>
                  <a:pt x="30988" y="68"/>
                </a:cubicBezTo>
                <a:lnTo>
                  <a:pt x="30988" y="68"/>
                </a:lnTo>
                <a:cubicBezTo>
                  <a:pt x="30988" y="107"/>
                  <a:pt x="30991" y="147"/>
                  <a:pt x="30991" y="187"/>
                </a:cubicBezTo>
                <a:lnTo>
                  <a:pt x="28809" y="187"/>
                </a:lnTo>
                <a:cubicBezTo>
                  <a:pt x="28805" y="157"/>
                  <a:pt x="28802" y="123"/>
                  <a:pt x="28799" y="94"/>
                </a:cubicBezTo>
                <a:cubicBezTo>
                  <a:pt x="28796" y="123"/>
                  <a:pt x="28792" y="157"/>
                  <a:pt x="28789" y="187"/>
                </a:cubicBezTo>
                <a:lnTo>
                  <a:pt x="22189" y="187"/>
                </a:lnTo>
                <a:cubicBezTo>
                  <a:pt x="22192" y="123"/>
                  <a:pt x="22195" y="64"/>
                  <a:pt x="22199" y="1"/>
                </a:cubicBezTo>
                <a:lnTo>
                  <a:pt x="22199" y="1"/>
                </a:lnTo>
                <a:cubicBezTo>
                  <a:pt x="22190" y="32"/>
                  <a:pt x="22175" y="71"/>
                  <a:pt x="22164" y="71"/>
                </a:cubicBezTo>
                <a:cubicBezTo>
                  <a:pt x="22162" y="71"/>
                  <a:pt x="22160" y="70"/>
                  <a:pt x="22159" y="68"/>
                </a:cubicBezTo>
                <a:lnTo>
                  <a:pt x="22159" y="68"/>
                </a:lnTo>
                <a:cubicBezTo>
                  <a:pt x="22159" y="107"/>
                  <a:pt x="22159" y="147"/>
                  <a:pt x="22162" y="187"/>
                </a:cubicBezTo>
                <a:lnTo>
                  <a:pt x="19976" y="187"/>
                </a:lnTo>
                <a:cubicBezTo>
                  <a:pt x="19976" y="157"/>
                  <a:pt x="19973" y="123"/>
                  <a:pt x="19967" y="94"/>
                </a:cubicBezTo>
                <a:cubicBezTo>
                  <a:pt x="19967" y="123"/>
                  <a:pt x="19963" y="157"/>
                  <a:pt x="19960" y="187"/>
                </a:cubicBezTo>
                <a:lnTo>
                  <a:pt x="13360" y="187"/>
                </a:lnTo>
                <a:cubicBezTo>
                  <a:pt x="13363" y="123"/>
                  <a:pt x="13366" y="64"/>
                  <a:pt x="13370" y="1"/>
                </a:cubicBezTo>
                <a:close/>
              </a:path>
            </a:pathLst>
          </a:custGeom>
          <a:solidFill>
            <a:srgbClr val="00B050"/>
          </a:solidFill>
          <a:ln>
            <a:noFill/>
          </a:ln>
          <a:effectLst>
            <a:outerShdw blurRad="28575" dist="19050" dir="19320000" algn="bl" rotWithShape="0">
              <a:srgbClr val="000000">
                <a:alpha val="21000"/>
              </a:srgbClr>
            </a:outerShdw>
          </a:effectLst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sp>
        <p:nvSpPr>
          <p:cNvPr id="4" name="Google Shape;462;p21">
            <a:extLst>
              <a:ext uri="{FF2B5EF4-FFF2-40B4-BE49-F238E27FC236}">
                <a16:creationId xmlns:a16="http://schemas.microsoft.com/office/drawing/2014/main" id="{C7F22C65-AD5B-0EF4-D884-C1F629216D5F}"/>
              </a:ext>
            </a:extLst>
          </p:cNvPr>
          <p:cNvSpPr txBox="1">
            <a:spLocks/>
          </p:cNvSpPr>
          <p:nvPr/>
        </p:nvSpPr>
        <p:spPr>
          <a:xfrm>
            <a:off x="1352549" y="115127"/>
            <a:ext cx="9229725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Odibee Sans"/>
              <a:buNone/>
              <a:defRPr sz="3000" b="0" i="0" u="none" strike="noStrike" cap="none">
                <a:solidFill>
                  <a:schemeClr val="dk1"/>
                </a:solidFill>
                <a:latin typeface="Odibee Sans"/>
                <a:ea typeface="Odibee Sans"/>
                <a:cs typeface="Odibee Sans"/>
                <a:sym typeface="Odibee Sans"/>
              </a:defRPr>
            </a:lvl9pPr>
          </a:lstStyle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3000"/>
              <a:buFont typeface="Odibee Sans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2. Chia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sẻ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cảm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xúc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sau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khi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thực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hiện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trang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trí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lớp</a:t>
            </a: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 </a:t>
            </a:r>
            <a:r>
              <a:rPr kumimoji="0" lang="en-US" sz="4000" b="1" i="0" u="none" strike="noStrike" kern="0" cap="none" spc="0" normalizeH="0" baseline="0" noProof="0" dirty="0" err="1">
                <a:ln>
                  <a:noFill/>
                </a:ln>
                <a:solidFill>
                  <a:srgbClr val="FFFBE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Odibee Sans"/>
              </a:rPr>
              <a:t>học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rgbClr val="FFFBEF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Odibee Sans"/>
            </a:endParaRP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10CFF5B9-780B-99E0-C26E-7E3C8AD026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630" y="3275987"/>
            <a:ext cx="3724338" cy="1889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Speech Bubble: Rectangle with Corners Rounded 4">
            <a:extLst>
              <a:ext uri="{FF2B5EF4-FFF2-40B4-BE49-F238E27FC236}">
                <a16:creationId xmlns:a16="http://schemas.microsoft.com/office/drawing/2014/main" id="{92943B3D-B144-8FC1-5031-BA3EC658E578}"/>
              </a:ext>
            </a:extLst>
          </p:cNvPr>
          <p:cNvSpPr/>
          <p:nvPr/>
        </p:nvSpPr>
        <p:spPr>
          <a:xfrm flipH="1">
            <a:off x="3819523" y="1962150"/>
            <a:ext cx="7162802" cy="1238251"/>
          </a:xfrm>
          <a:prstGeom prst="wedgeRoundRectCallout">
            <a:avLst>
              <a:gd name="adj1" fmla="val 42483"/>
              <a:gd name="adj2" fmla="val 58854"/>
              <a:gd name="adj3" fmla="val 16667"/>
            </a:avLst>
          </a:prstGeom>
          <a:solidFill>
            <a:schemeClr val="bg1"/>
          </a:solidFill>
          <a:ln w="285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en-US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</a:t>
            </a:r>
            <a:r>
              <a:rPr lang="vi-VN" sz="32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êu kinh nghiệm sử dụng dụng cụ sao cho an toàn</a:t>
            </a:r>
            <a:endParaRPr lang="en-US" sz="3200" b="1" dirty="0">
              <a:solidFill>
                <a:srgbClr val="002060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41C2E0-44CE-214B-36AA-5D2466161CC0}"/>
              </a:ext>
            </a:extLst>
          </p:cNvPr>
          <p:cNvSpPr txBox="1"/>
          <p:nvPr/>
        </p:nvSpPr>
        <p:spPr>
          <a:xfrm>
            <a:off x="4274288" y="3409950"/>
            <a:ext cx="6898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Không chồng ghế lên nhau để trèo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7C343-1122-8C54-A105-BFB4EFAEA332}"/>
              </a:ext>
            </a:extLst>
          </p:cNvPr>
          <p:cNvSpPr txBox="1"/>
          <p:nvPr/>
        </p:nvSpPr>
        <p:spPr>
          <a:xfrm>
            <a:off x="4253024" y="3952875"/>
            <a:ext cx="8409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Khi sử dụng dao, kéo, không được đi lại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4ED952-7E41-72AB-3C51-DB52452AC36F}"/>
              </a:ext>
            </a:extLst>
          </p:cNvPr>
          <p:cNvSpPr txBox="1"/>
          <p:nvPr/>
        </p:nvSpPr>
        <p:spPr>
          <a:xfrm>
            <a:off x="4221127" y="4572000"/>
            <a:ext cx="79708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K</a:t>
            </a:r>
            <a:r>
              <a:rPr lang="nl-NL" sz="2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eo sữa sau khi dùng xong phải đậy nắp kín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6D01834-0279-249A-715D-EF8627B3C732}"/>
              </a:ext>
            </a:extLst>
          </p:cNvPr>
          <p:cNvSpPr txBox="1"/>
          <p:nvPr/>
        </p:nvSpPr>
        <p:spPr>
          <a:xfrm>
            <a:off x="4231759" y="5200649"/>
            <a:ext cx="687439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nl-NL" sz="2800" b="1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Chuẩn bị giẻ lau để lau tay cho khỏi dính, ăn tay</a:t>
            </a:r>
            <a:endParaRPr lang="en-US" sz="2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5140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4160D7-269B-AEAB-DE42-C82FBB6388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2">
            <a:extLst>
              <a:ext uri="{FF2B5EF4-FFF2-40B4-BE49-F238E27FC236}">
                <a16:creationId xmlns:a16="http://schemas.microsoft.com/office/drawing/2014/main" id="{AC22C63C-7F71-1F8C-08FC-87E1BE0A1146}"/>
              </a:ext>
            </a:extLst>
          </p:cNvPr>
          <p:cNvSpPr/>
          <p:nvPr/>
        </p:nvSpPr>
        <p:spPr>
          <a:xfrm>
            <a:off x="213360" y="163285"/>
            <a:ext cx="11734800" cy="6531429"/>
          </a:xfrm>
          <a:prstGeom prst="roundRect">
            <a:avLst>
              <a:gd name="adj" fmla="val 21184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6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等线" panose="02010600030101010101" pitchFamily="2" charset="-122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4A97DB2-EEC4-7517-028F-398CBB6BA4F3}"/>
              </a:ext>
            </a:extLst>
          </p:cNvPr>
          <p:cNvSpPr/>
          <p:nvPr/>
        </p:nvSpPr>
        <p:spPr>
          <a:xfrm>
            <a:off x="264939" y="782176"/>
            <a:ext cx="11665296" cy="5815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ma Madurai" panose="00000500000000000000" pitchFamily="2" charset="0"/>
              </a:rPr>
              <a:t>theå hieän söï thaân thieän, vui veû cuûa caùc baïn trong tranh.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仓耳今楷05-6763 W05" panose="02020400000000000000" pitchFamily="18" charset="-122"/>
              <a:cs typeface="Arima Madurai" panose="00000500000000000000" pitchFamily="2" charset="0"/>
            </a:endParaRPr>
          </a:p>
        </p:txBody>
      </p:sp>
      <p:grpSp>
        <p:nvGrpSpPr>
          <p:cNvPr id="7" name="组合 561">
            <a:extLst>
              <a:ext uri="{FF2B5EF4-FFF2-40B4-BE49-F238E27FC236}">
                <a16:creationId xmlns:a16="http://schemas.microsoft.com/office/drawing/2014/main" id="{3C76A65D-97E9-A3F6-3C63-2F67E93E52FB}"/>
              </a:ext>
            </a:extLst>
          </p:cNvPr>
          <p:cNvGrpSpPr/>
          <p:nvPr/>
        </p:nvGrpSpPr>
        <p:grpSpPr>
          <a:xfrm>
            <a:off x="264939" y="116633"/>
            <a:ext cx="13105456" cy="1759792"/>
            <a:chOff x="1849115" y="3861048"/>
            <a:chExt cx="3213910" cy="1440160"/>
          </a:xfrm>
        </p:grpSpPr>
        <p:sp>
          <p:nvSpPr>
            <p:cNvPr id="13" name="五边形 1">
              <a:extLst>
                <a:ext uri="{FF2B5EF4-FFF2-40B4-BE49-F238E27FC236}">
                  <a16:creationId xmlns:a16="http://schemas.microsoft.com/office/drawing/2014/main" id="{719DB712-DF97-D11E-CCE9-F6B223564F7C}"/>
                </a:ext>
              </a:extLst>
            </p:cNvPr>
            <p:cNvSpPr/>
            <p:nvPr/>
          </p:nvSpPr>
          <p:spPr>
            <a:xfrm>
              <a:off x="1849115" y="3861048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-1" fmla="*/ 0 w 3213910"/>
                <a:gd name="connsiteY0-2" fmla="*/ 0 h 1440160"/>
                <a:gd name="connsiteX1-3" fmla="*/ 2702835 w 3213910"/>
                <a:gd name="connsiteY1-4" fmla="*/ 0 h 1440160"/>
                <a:gd name="connsiteX2-5" fmla="*/ 3213910 w 3213910"/>
                <a:gd name="connsiteY2-6" fmla="*/ 707017 h 1440160"/>
                <a:gd name="connsiteX3-7" fmla="*/ 2702835 w 3213910"/>
                <a:gd name="connsiteY3-8" fmla="*/ 1440160 h 1440160"/>
                <a:gd name="connsiteX4-9" fmla="*/ 0 w 3213910"/>
                <a:gd name="connsiteY4-10" fmla="*/ 1440160 h 1440160"/>
                <a:gd name="connsiteX5-11" fmla="*/ 0 w 3213910"/>
                <a:gd name="connsiteY5-12" fmla="*/ 0 h 14401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8E53B"/>
                </a:gs>
                <a:gs pos="70000">
                  <a:srgbClr val="A1B90F"/>
                </a:gs>
                <a:gs pos="97000">
                  <a:srgbClr val="6FA808"/>
                </a:gs>
              </a:gsLst>
              <a:path path="rect">
                <a:fillToRect l="100000" t="100000"/>
              </a:path>
              <a:tileRect r="-100000" b="-100000"/>
            </a:gradFill>
            <a:ln w="635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矩形 572">
              <a:extLst>
                <a:ext uri="{FF2B5EF4-FFF2-40B4-BE49-F238E27FC236}">
                  <a16:creationId xmlns:a16="http://schemas.microsoft.com/office/drawing/2014/main" id="{63D50E53-F8ED-CED4-96F8-959AA5760994}"/>
                </a:ext>
              </a:extLst>
            </p:cNvPr>
            <p:cNvSpPr/>
            <p:nvPr/>
          </p:nvSpPr>
          <p:spPr>
            <a:xfrm>
              <a:off x="1953942" y="3936126"/>
              <a:ext cx="2485543" cy="1290003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8">
            <a:extLst>
              <a:ext uri="{FF2B5EF4-FFF2-40B4-BE49-F238E27FC236}">
                <a16:creationId xmlns:a16="http://schemas.microsoft.com/office/drawing/2014/main" id="{9D7A452D-C0BC-1E47-7452-CD4E80D75A2B}"/>
              </a:ext>
            </a:extLst>
          </p:cNvPr>
          <p:cNvSpPr txBox="1"/>
          <p:nvPr/>
        </p:nvSpPr>
        <p:spPr>
          <a:xfrm>
            <a:off x="657225" y="265725"/>
            <a:ext cx="101705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>
              <a:buFont typeface="Arial" panose="020B0604020202020204" pitchFamily="34" charset="0"/>
              <a:buChar char="•"/>
              <a:defRPr/>
            </a:pP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Bình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luận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nét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đẹp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những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sản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phẩm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trang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trí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của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mỗi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nhóm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</a:p>
          <a:p>
            <a:pPr marL="457200" indent="-457200">
              <a:buFont typeface="Arial" panose="020B0604020202020204" pitchFamily="34" charset="0"/>
              <a:buChar char="•"/>
              <a:defRPr/>
            </a:pPr>
            <a:r>
              <a:rPr lang="nl-NL" sz="3200" dirty="0"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Nói một lời yêu thương với lớp học của mình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16" name="Picture 2" descr="TOP 50+] Hình Ảnh Trang Trí Lớp Tiểu Học Đẹp💝 - Softvn.Top">
            <a:extLst>
              <a:ext uri="{FF2B5EF4-FFF2-40B4-BE49-F238E27FC236}">
                <a16:creationId xmlns:a16="http://schemas.microsoft.com/office/drawing/2014/main" id="{C1CAB914-9C60-75B7-86DD-5EDE20FE320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724" y="2228849"/>
            <a:ext cx="5346701" cy="4067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Top 5 Hướng dẫn trang trí lớp học thân thiện ở bậc tiểu học đẹp nhất -  Toplist.vn">
            <a:extLst>
              <a:ext uri="{FF2B5EF4-FFF2-40B4-BE49-F238E27FC236}">
                <a16:creationId xmlns:a16="http://schemas.microsoft.com/office/drawing/2014/main" id="{06AF27AC-B31D-98B2-C4C3-F2BF27A08D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39735"/>
            <a:ext cx="5339058" cy="399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0943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522;p75">
            <a:extLst>
              <a:ext uri="{FF2B5EF4-FFF2-40B4-BE49-F238E27FC236}">
                <a16:creationId xmlns:a16="http://schemas.microsoft.com/office/drawing/2014/main" id="{711CE05D-58C4-AF49-D057-0AE9E3293051}"/>
              </a:ext>
            </a:extLst>
          </p:cNvPr>
          <p:cNvSpPr/>
          <p:nvPr/>
        </p:nvSpPr>
        <p:spPr>
          <a:xfrm>
            <a:off x="1759226" y="1091025"/>
            <a:ext cx="9024730" cy="3719514"/>
          </a:xfrm>
          <a:prstGeom prst="roundRect">
            <a:avLst>
              <a:gd name="adj" fmla="val 11095"/>
            </a:avLst>
          </a:prstGeom>
          <a:solidFill>
            <a:srgbClr val="FFFFFF"/>
          </a:solidFill>
          <a:ln w="76200" cap="flat" cmpd="sng">
            <a:solidFill>
              <a:srgbClr val="E1556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4901C5-74BD-5FA0-DA64-DEA68C6B57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815" y="-257010"/>
            <a:ext cx="5809992" cy="1676545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D58122E-CDB9-9F9F-A498-AA5CC086384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6" r="74221" b="68000"/>
          <a:stretch/>
        </p:blipFill>
        <p:spPr>
          <a:xfrm flipH="1">
            <a:off x="9256452" y="4941853"/>
            <a:ext cx="1085825" cy="16026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8FA92B-919D-110A-C05E-AF181755D38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5" t="68667" r="74222"/>
          <a:stretch/>
        </p:blipFill>
        <p:spPr>
          <a:xfrm>
            <a:off x="8479745" y="4798184"/>
            <a:ext cx="994410" cy="1611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17E4F8-C2F8-C6A1-5EDF-D75DB257F45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706" t="33249" r="53183" b="34529"/>
          <a:stretch/>
        </p:blipFill>
        <p:spPr>
          <a:xfrm>
            <a:off x="10165923" y="4754830"/>
            <a:ext cx="982980" cy="181557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F3B70D5-F067-6DEE-E897-B2992BE0C86B}"/>
              </a:ext>
            </a:extLst>
          </p:cNvPr>
          <p:cNvSpPr txBox="1"/>
          <p:nvPr/>
        </p:nvSpPr>
        <p:spPr>
          <a:xfrm>
            <a:off x="2676631" y="1392864"/>
            <a:ext cx="7235687" cy="3161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65024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44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“Chổi, xẻng làm lớp sạch,</a:t>
            </a:r>
            <a:endParaRPr lang="en-US" sz="4400" b="1" dirty="0"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indent="65024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44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“Chậu cây làm lớp xanh.</a:t>
            </a:r>
            <a:endParaRPr lang="en-US" sz="4400" b="1" dirty="0">
              <a:effectLst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indent="65024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44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Bàn tay nhỏ thanh thanh,</a:t>
            </a:r>
            <a:endParaRPr lang="en-US" sz="44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  <a:p>
            <a:pPr marL="0" marR="0" indent="65024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4400" b="1" i="1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Làm lớp mình thêm đẹp!”</a:t>
            </a:r>
            <a:endParaRPr lang="en-US" sz="4400" b="1" dirty="0"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75923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>
        <p15:prstTrans prst="airplane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03B6CBD-07CB-445D-A6ED-6B3AA13D71E9}"/>
              </a:ext>
            </a:extLst>
          </p:cNvPr>
          <p:cNvSpPr/>
          <p:nvPr/>
        </p:nvSpPr>
        <p:spPr>
          <a:xfrm>
            <a:off x="264939" y="782176"/>
            <a:ext cx="11665296" cy="581517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Arima Madurai" panose="00000500000000000000" pitchFamily="2" charset="0"/>
              </a:rPr>
              <a:t>theå hieän söï thaân thieän, vui veû cuûa caùc baïn trong tranh.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仓耳今楷05-6763 W05" panose="02020400000000000000" pitchFamily="18" charset="-122"/>
              <a:cs typeface="Arima Madurai" panose="00000500000000000000" pitchFamily="2" charset="0"/>
            </a:endParaRPr>
          </a:p>
        </p:txBody>
      </p:sp>
      <p:grpSp>
        <p:nvGrpSpPr>
          <p:cNvPr id="3" name="组合 561">
            <a:extLst>
              <a:ext uri="{FF2B5EF4-FFF2-40B4-BE49-F238E27FC236}">
                <a16:creationId xmlns:a16="http://schemas.microsoft.com/office/drawing/2014/main" id="{D680324C-AB16-4D3B-9DC3-397264A24621}"/>
              </a:ext>
            </a:extLst>
          </p:cNvPr>
          <p:cNvGrpSpPr/>
          <p:nvPr/>
        </p:nvGrpSpPr>
        <p:grpSpPr>
          <a:xfrm>
            <a:off x="264939" y="116633"/>
            <a:ext cx="13105456" cy="1759792"/>
            <a:chOff x="1849115" y="3861048"/>
            <a:chExt cx="3213910" cy="1440160"/>
          </a:xfrm>
        </p:grpSpPr>
        <p:sp>
          <p:nvSpPr>
            <p:cNvPr id="4" name="五边形 1">
              <a:extLst>
                <a:ext uri="{FF2B5EF4-FFF2-40B4-BE49-F238E27FC236}">
                  <a16:creationId xmlns:a16="http://schemas.microsoft.com/office/drawing/2014/main" id="{EC20F4AC-3506-4083-9BBC-54C1F757E8C5}"/>
                </a:ext>
              </a:extLst>
            </p:cNvPr>
            <p:cNvSpPr/>
            <p:nvPr/>
          </p:nvSpPr>
          <p:spPr>
            <a:xfrm>
              <a:off x="1849115" y="3861048"/>
              <a:ext cx="3213910" cy="1440160"/>
            </a:xfrm>
            <a:custGeom>
              <a:avLst/>
              <a:gdLst>
                <a:gd name="connsiteX0" fmla="*/ 0 w 3096344"/>
                <a:gd name="connsiteY0" fmla="*/ 0 h 1440160"/>
                <a:gd name="connsiteX1" fmla="*/ 2702835 w 3096344"/>
                <a:gd name="connsiteY1" fmla="*/ 0 h 1440160"/>
                <a:gd name="connsiteX2" fmla="*/ 3096344 w 3096344"/>
                <a:gd name="connsiteY2" fmla="*/ 720080 h 1440160"/>
                <a:gd name="connsiteX3" fmla="*/ 2702835 w 3096344"/>
                <a:gd name="connsiteY3" fmla="*/ 1440160 h 1440160"/>
                <a:gd name="connsiteX4" fmla="*/ 0 w 3096344"/>
                <a:gd name="connsiteY4" fmla="*/ 1440160 h 1440160"/>
                <a:gd name="connsiteX5" fmla="*/ 0 w 3096344"/>
                <a:gd name="connsiteY5" fmla="*/ 0 h 1440160"/>
                <a:gd name="connsiteX0-1" fmla="*/ 0 w 3213910"/>
                <a:gd name="connsiteY0-2" fmla="*/ 0 h 1440160"/>
                <a:gd name="connsiteX1-3" fmla="*/ 2702835 w 3213910"/>
                <a:gd name="connsiteY1-4" fmla="*/ 0 h 1440160"/>
                <a:gd name="connsiteX2-5" fmla="*/ 3213910 w 3213910"/>
                <a:gd name="connsiteY2-6" fmla="*/ 707017 h 1440160"/>
                <a:gd name="connsiteX3-7" fmla="*/ 2702835 w 3213910"/>
                <a:gd name="connsiteY3-8" fmla="*/ 1440160 h 1440160"/>
                <a:gd name="connsiteX4-9" fmla="*/ 0 w 3213910"/>
                <a:gd name="connsiteY4-10" fmla="*/ 1440160 h 1440160"/>
                <a:gd name="connsiteX5-11" fmla="*/ 0 w 3213910"/>
                <a:gd name="connsiteY5-12" fmla="*/ 0 h 144016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3213910" h="1440160">
                  <a:moveTo>
                    <a:pt x="0" y="0"/>
                  </a:moveTo>
                  <a:lnTo>
                    <a:pt x="2702835" y="0"/>
                  </a:lnTo>
                  <a:lnTo>
                    <a:pt x="3213910" y="707017"/>
                  </a:lnTo>
                  <a:lnTo>
                    <a:pt x="2702835" y="1440160"/>
                  </a:lnTo>
                  <a:lnTo>
                    <a:pt x="0" y="144016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A8E53B"/>
                </a:gs>
                <a:gs pos="70000">
                  <a:srgbClr val="A1B90F"/>
                </a:gs>
                <a:gs pos="97000">
                  <a:srgbClr val="6FA808"/>
                </a:gs>
              </a:gsLst>
              <a:path path="rect">
                <a:fillToRect l="100000" t="100000"/>
              </a:path>
              <a:tileRect r="-100000" b="-100000"/>
            </a:gradFill>
            <a:ln w="635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  <p:sp>
          <p:nvSpPr>
            <p:cNvPr id="5" name="矩形 572">
              <a:extLst>
                <a:ext uri="{FF2B5EF4-FFF2-40B4-BE49-F238E27FC236}">
                  <a16:creationId xmlns:a16="http://schemas.microsoft.com/office/drawing/2014/main" id="{5CC6B62D-7A17-4DE0-9173-61F5A823322A}"/>
                </a:ext>
              </a:extLst>
            </p:cNvPr>
            <p:cNvSpPr/>
            <p:nvPr/>
          </p:nvSpPr>
          <p:spPr>
            <a:xfrm>
              <a:off x="1953942" y="3936126"/>
              <a:ext cx="2485543" cy="1290003"/>
            </a:xfrm>
            <a:prstGeom prst="rect">
              <a:avLst/>
            </a:prstGeom>
            <a:solidFill>
              <a:sysClr val="window" lastClr="FFFFFF"/>
            </a:solidFill>
            <a:ln w="6350" cap="flat" cmpd="sng" algn="ctr">
              <a:noFill/>
              <a:prstDash val="solid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0"/>
              </a:camera>
              <a:lightRig rig="brightRoom" dir="t">
                <a:rot lat="0" lon="0" rev="600000"/>
              </a:lightRig>
            </a:scene3d>
            <a:sp3d prstMaterial="metal"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>
            <a:extLst>
              <a:ext uri="{FF2B5EF4-FFF2-40B4-BE49-F238E27FC236}">
                <a16:creationId xmlns:a16="http://schemas.microsoft.com/office/drawing/2014/main" id="{4092DB3C-7E9C-4D7A-9521-2008F0E5FF8B}"/>
              </a:ext>
            </a:extLst>
          </p:cNvPr>
          <p:cNvSpPr txBox="1"/>
          <p:nvPr/>
        </p:nvSpPr>
        <p:spPr>
          <a:xfrm>
            <a:off x="647700" y="237150"/>
            <a:ext cx="1017054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600" b="1" dirty="0" err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nhà</a:t>
            </a:r>
            <a:r>
              <a:rPr lang="en-US" altLang="zh-CN" sz="3600" b="1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:</a:t>
            </a:r>
          </a:p>
          <a:p>
            <a:pPr lvl="0" algn="ctr">
              <a:defRPr/>
            </a:pP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Vẽ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một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bức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tranh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về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chủ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Tình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bạn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để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chuẩn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bị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tham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gia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triển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lãm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vào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tiết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SHDC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thứ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 Hai </a:t>
            </a:r>
            <a:r>
              <a:rPr lang="en-US" altLang="zh-CN" sz="3200" dirty="0" err="1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tới</a:t>
            </a:r>
            <a:r>
              <a:rPr lang="en-US" altLang="zh-CN" sz="3200" dirty="0">
                <a:solidFill>
                  <a:prstClr val="black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.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7C1A534-7D2A-4303-84F8-2157A20C8F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238375"/>
            <a:ext cx="9059928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25722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Premium Vector | Happy cute kids smile with teacher together">
            <a:extLst>
              <a:ext uri="{FF2B5EF4-FFF2-40B4-BE49-F238E27FC236}">
                <a16:creationId xmlns:a16="http://schemas.microsoft.com/office/drawing/2014/main" id="{5FD5BC3C-9165-9AFF-D19F-792D9F29AA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6" b="91378" l="6900" r="92750">
                        <a14:foregroundMark x1="48800" y1="9890" x2="50950" y2="13187"/>
                        <a14:foregroundMark x1="50350" y1="38969" x2="50900" y2="45816"/>
                        <a14:foregroundMark x1="50200" y1="39138" x2="51050" y2="43449"/>
                        <a14:foregroundMark x1="52200" y1="54691" x2="52550" y2="60270"/>
                        <a14:foregroundMark x1="47650" y1="52747" x2="48500" y2="60609"/>
                        <a14:foregroundMark x1="36500" y1="33812" x2="36500" y2="33812"/>
                        <a14:foregroundMark x1="36000" y1="33052" x2="36000" y2="33052"/>
                        <a14:foregroundMark x1="38700" y1="38969" x2="38700" y2="38969"/>
                        <a14:foregroundMark x1="42550" y1="39138" x2="41000" y2="40152"/>
                        <a14:foregroundMark x1="35350" y1="31445" x2="35350" y2="31445"/>
                        <a14:foregroundMark x1="41600" y1="60270" x2="41600" y2="60270"/>
                        <a14:foregroundMark x1="43000" y1="58833" x2="43000" y2="58833"/>
                        <a14:foregroundMark x1="42550" y1="54353" x2="42550" y2="54353"/>
                        <a14:foregroundMark x1="32050" y1="70330" x2="32050" y2="70330"/>
                        <a14:foregroundMark x1="32150" y1="67963" x2="31000" y2="73795"/>
                        <a14:foregroundMark x1="33900" y1="82249" x2="32850" y2="90110"/>
                        <a14:foregroundMark x1="32850" y1="90110" x2="32500" y2="90110"/>
                        <a14:foregroundMark x1="37750" y1="82249" x2="39800" y2="89265"/>
                        <a14:foregroundMark x1="39800" y1="89265" x2="40350" y2="89772"/>
                        <a14:foregroundMark x1="39300" y1="69315" x2="39300" y2="69315"/>
                        <a14:foregroundMark x1="40350" y1="69738" x2="40350" y2="69738"/>
                        <a14:foregroundMark x1="33700" y1="63990" x2="33700" y2="63990"/>
                        <a14:foregroundMark x1="25450" y1="57312" x2="25200" y2="70076"/>
                        <a14:foregroundMark x1="28950" y1="62384" x2="28950" y2="62384"/>
                        <a14:foregroundMark x1="12300" y1="49197" x2="10050" y2="81150"/>
                        <a14:foregroundMark x1="6900" y1="47675" x2="6900" y2="47675"/>
                        <a14:foregroundMark x1="16550" y1="48183" x2="16550" y2="48183"/>
                        <a14:foregroundMark x1="24850" y1="40744" x2="24850" y2="40744"/>
                        <a14:foregroundMark x1="25650" y1="39814" x2="25650" y2="39814"/>
                        <a14:foregroundMark x1="26500" y1="41505" x2="26500" y2="41505"/>
                        <a14:foregroundMark x1="19950" y1="68555" x2="19950" y2="68555"/>
                        <a14:foregroundMark x1="21950" y1="80304" x2="21950" y2="80304"/>
                        <a14:foregroundMark x1="21800" y1="88166" x2="21800" y2="88166"/>
                        <a14:foregroundMark x1="13550" y1="89349" x2="13550" y2="89349"/>
                        <a14:foregroundMark x1="13200" y1="83855" x2="13200" y2="83855"/>
                        <a14:foregroundMark x1="9350" y1="89941" x2="9350" y2="89941"/>
                        <a14:foregroundMark x1="45350" y1="89518" x2="45350" y2="89518"/>
                        <a14:foregroundMark x1="59200" y1="88757" x2="59200" y2="88757"/>
                        <a14:foregroundMark x1="63950" y1="90955" x2="63950" y2="90955"/>
                        <a14:foregroundMark x1="63350" y1="85461" x2="63350" y2="85461"/>
                        <a14:foregroundMark x1="59050" y1="84869" x2="59050" y2="84869"/>
                        <a14:foregroundMark x1="51150" y1="77937" x2="51150" y2="77937"/>
                        <a14:foregroundMark x1="59650" y1="83432" x2="59650" y2="83432"/>
                        <a14:foregroundMark x1="73500" y1="45816" x2="74800" y2="65427"/>
                        <a14:foregroundMark x1="74800" y1="65427" x2="74100" y2="69315"/>
                        <a14:foregroundMark x1="70800" y1="69653" x2="70800" y2="69653"/>
                        <a14:foregroundMark x1="72000" y1="66103" x2="71850" y2="71090"/>
                        <a14:foregroundMark x1="77700" y1="71851" x2="77700" y2="71851"/>
                        <a14:foregroundMark x1="69350" y1="55959" x2="69350" y2="55959"/>
                        <a14:foregroundMark x1="68850" y1="55959" x2="68850" y2="55959"/>
                        <a14:foregroundMark x1="70800" y1="81150" x2="70500" y2="89349"/>
                        <a14:foregroundMark x1="75350" y1="82333" x2="77100" y2="89856"/>
                        <a14:foregroundMark x1="77100" y1="89856" x2="77350" y2="90363"/>
                        <a14:foregroundMark x1="84800" y1="80896" x2="84900" y2="90955"/>
                        <a14:foregroundMark x1="87700" y1="89941" x2="89100" y2="90110"/>
                        <a14:foregroundMark x1="90750" y1="71090" x2="92250" y2="73204"/>
                        <a14:foregroundMark x1="92750" y1="46492" x2="92750" y2="46492"/>
                        <a14:foregroundMark x1="59750" y1="64413" x2="57700" y2="71090"/>
                        <a14:foregroundMark x1="50800" y1="71429" x2="51700" y2="88673"/>
                        <a14:foregroundMark x1="51700" y1="88673" x2="52100" y2="90110"/>
                        <a14:foregroundMark x1="46600" y1="69653" x2="46850" y2="87405"/>
                        <a14:foregroundMark x1="27550" y1="90702" x2="27550" y2="90702"/>
                        <a14:foregroundMark x1="14150" y1="68555" x2="14150" y2="68555"/>
                        <a14:foregroundMark x1="7250" y1="59256" x2="7250" y2="59256"/>
                        <a14:foregroundMark x1="36700" y1="29163" x2="36700" y2="29163"/>
                        <a14:foregroundMark x1="35000" y1="27980" x2="35000" y2="27980"/>
                        <a14:foregroundMark x1="33600" y1="28149" x2="33600" y2="28149"/>
                        <a14:foregroundMark x1="33450" y1="27388" x2="33450" y2="27388"/>
                        <a14:foregroundMark x1="33900" y1="26796" x2="33900" y2="26796"/>
                        <a14:foregroundMark x1="65950" y1="71598" x2="65950" y2="71598"/>
                        <a14:foregroundMark x1="13200" y1="80389" x2="12650" y2="87236"/>
                        <a14:foregroundMark x1="12650" y1="87236" x2="13000" y2="88081"/>
                        <a14:foregroundMark x1="9800" y1="81741" x2="10450" y2="87405"/>
                        <a14:foregroundMark x1="22550" y1="86898" x2="21800" y2="89349"/>
                        <a14:foregroundMark x1="26850" y1="86982" x2="27400" y2="88504"/>
                        <a14:foregroundMark x1="26700" y1="87489" x2="27050" y2="88757"/>
                        <a14:foregroundMark x1="29100" y1="89011" x2="29100" y2="89011"/>
                        <a14:foregroundMark x1="29200" y1="89265" x2="29950" y2="91378"/>
                        <a14:foregroundMark x1="40800" y1="54861" x2="40800" y2="54861"/>
                        <a14:foregroundMark x1="41150" y1="55452" x2="41150" y2="55452"/>
                        <a14:foregroundMark x1="88700" y1="88081" x2="88700" y2="88081"/>
                        <a14:foregroundMark x1="32800" y1="29332" x2="32800" y2="29332"/>
                        <a14:foregroundMark x1="34700" y1="27303" x2="34700" y2="27303"/>
                        <a14:foregroundMark x1="34400" y1="26881" x2="34400" y2="26881"/>
                        <a14:backgroundMark x1="11550" y1="81403" x2="11800" y2="83516"/>
                        <a14:backgroundMark x1="42250" y1="56298" x2="42250" y2="56298"/>
                        <a14:backgroundMark x1="42138" y1="55452" x2="42050" y2="56636"/>
                        <a14:backgroundMark x1="42200" y1="54607" x2="42138" y2="55452"/>
                        <a14:backgroundMark x1="39700" y1="59087" x2="39700" y2="59087"/>
                        <a14:backgroundMark x1="39650" y1="59087" x2="41650" y2="57988"/>
                        <a14:backgroundMark x1="38950" y1="59763" x2="38950" y2="59763"/>
                        <a14:backgroundMark x1="30450" y1="52240" x2="30450" y2="52240"/>
                        <a14:backgroundMark x1="40050" y1="43872" x2="40050" y2="43872"/>
                        <a14:backgroundMark x1="40850" y1="43364" x2="40850" y2="43364"/>
                        <a14:backgroundMark x1="53550" y1="47844" x2="53550" y2="47844"/>
                        <a14:backgroundMark x1="49250" y1="71006" x2="49300" y2="82925"/>
                        <a14:backgroundMark x1="73300" y1="78614" x2="73650" y2="87828"/>
                        <a14:backgroundMark x1="82100" y1="58918" x2="82100" y2="58918"/>
                        <a14:backgroundMark x1="36300" y1="29755" x2="36300" y2="29755"/>
                        <a14:backgroundMark x1="34250" y1="26965" x2="34250" y2="26965"/>
                        <a14:backgroundMark x1="34400" y1="27557" x2="34400" y2="2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3160" y="1710633"/>
            <a:ext cx="9265680" cy="5480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4787734-DDA8-B9AE-A27F-F3C3C76030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675" y="461947"/>
            <a:ext cx="11138357" cy="186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421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3">
            <a:extLst>
              <a:ext uri="{FF2B5EF4-FFF2-40B4-BE49-F238E27FC236}">
                <a16:creationId xmlns:a16="http://schemas.microsoft.com/office/drawing/2014/main" id="{3D4A17D6-85EC-FD8E-85A1-DEADA6959276}"/>
              </a:ext>
            </a:extLst>
          </p:cNvPr>
          <p:cNvSpPr txBox="1"/>
          <p:nvPr/>
        </p:nvSpPr>
        <p:spPr>
          <a:xfrm>
            <a:off x="6321544" y="3690347"/>
            <a:ext cx="46026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43884A4C-66FB-31DD-3362-9E7B63267EB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36ADBF9-5AF9-095C-945D-B352561F91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6005" r="4923" b="5523"/>
          <a:stretch/>
        </p:blipFill>
        <p:spPr>
          <a:xfrm>
            <a:off x="2921000" y="110834"/>
            <a:ext cx="6642100" cy="4303377"/>
          </a:xfrm>
          <a:prstGeom prst="rect">
            <a:avLst/>
          </a:prstGeom>
        </p:spPr>
      </p:pic>
      <p:pic>
        <p:nvPicPr>
          <p:cNvPr id="6" name="Picture 14" descr="Cute cactus illustration - seamless pattern">
            <a:extLst>
              <a:ext uri="{FF2B5EF4-FFF2-40B4-BE49-F238E27FC236}">
                <a16:creationId xmlns:a16="http://schemas.microsoft.com/office/drawing/2014/main" id="{12984EB3-3CA9-2A54-ACCC-E8105579A2D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89773" l="1597" r="41374">
                        <a14:foregroundMark x1="1917" y1="22727" x2="1917" y2="22727"/>
                        <a14:foregroundMark x1="1757" y1="35227" x2="1757" y2="35227"/>
                        <a14:foregroundMark x1="26358" y1="23580" x2="26358" y2="23580"/>
                        <a14:foregroundMark x1="41374" y1="35795" x2="41374" y2="35795"/>
                        <a14:foregroundMark x1="36102" y1="56250" x2="36102" y2="56250"/>
                        <a14:foregroundMark x1="15655" y1="77557" x2="15655" y2="7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815"/>
          <a:stretch/>
        </p:blipFill>
        <p:spPr bwMode="auto">
          <a:xfrm>
            <a:off x="7964410" y="2795066"/>
            <a:ext cx="3699408" cy="464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C733BD4-FD48-8497-2C2E-01C7F42E7A2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08" b="90747" l="28935" r="67797">
                        <a14:foregroundMark x1="45036" y1="15097" x2="49274" y2="23864"/>
                        <a14:foregroundMark x1="53753" y1="15747" x2="55932" y2="30519"/>
                        <a14:foregroundMark x1="53511" y1="7468" x2="53390" y2="12338"/>
                        <a14:foregroundMark x1="49516" y1="6169" x2="53511" y2="5032"/>
                        <a14:foregroundMark x1="30024" y1="33117" x2="30024" y2="33117"/>
                        <a14:foregroundMark x1="32809" y1="29221" x2="32809" y2="29221"/>
                        <a14:foregroundMark x1="64891" y1="53409" x2="64891" y2="53409"/>
                        <a14:foregroundMark x1="67797" y1="56169" x2="67797" y2="56169"/>
                        <a14:foregroundMark x1="66223" y1="57305" x2="66223" y2="57305"/>
                        <a14:foregroundMark x1="55327" y1="90747" x2="55327" y2="90747"/>
                        <a14:foregroundMark x1="46973" y1="89610" x2="46973" y2="89610"/>
                        <a14:foregroundMark x1="28935" y1="32955" x2="28935" y2="32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7" t="53" r="30756" b="2463"/>
          <a:stretch/>
        </p:blipFill>
        <p:spPr>
          <a:xfrm flipH="1">
            <a:off x="528182" y="1031607"/>
            <a:ext cx="3213700" cy="547449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2BB521-565F-360C-0FAB-EBC828CAA25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31815" y="406398"/>
            <a:ext cx="6005080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334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C0AF3AB2-B4F0-6AC2-4F67-23818E1EEFD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C75EABE1-56D0-99AB-AFFC-1216FD9336C7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61E8347-44D5-F9BE-E990-A125A9C8357A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6" name="Picture 10">
            <a:extLst>
              <a:ext uri="{FF2B5EF4-FFF2-40B4-BE49-F238E27FC236}">
                <a16:creationId xmlns:a16="http://schemas.microsoft.com/office/drawing/2014/main" id="{3AA44843-7E71-858B-9B56-EFDA8ACFE4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265077" y="308123"/>
            <a:ext cx="2624543" cy="4534847"/>
          </a:xfrm>
          <a:prstGeom prst="rect">
            <a:avLst/>
          </a:prstGeom>
        </p:spPr>
      </p:pic>
      <p:pic>
        <p:nvPicPr>
          <p:cNvPr id="7" name="Picture 11">
            <a:extLst>
              <a:ext uri="{FF2B5EF4-FFF2-40B4-BE49-F238E27FC236}">
                <a16:creationId xmlns:a16="http://schemas.microsoft.com/office/drawing/2014/main" id="{6C27903E-040B-4E52-E492-43507ACFF9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8" name="Group 12">
            <a:extLst>
              <a:ext uri="{FF2B5EF4-FFF2-40B4-BE49-F238E27FC236}">
                <a16:creationId xmlns:a16="http://schemas.microsoft.com/office/drawing/2014/main" id="{F35C9237-F046-8A47-9A39-5D2F845BAC34}"/>
              </a:ext>
            </a:extLst>
          </p:cNvPr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249FD8AF-C3D5-52FD-18FF-159785CCDC3B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0" name="Group 14">
            <a:extLst>
              <a:ext uri="{FF2B5EF4-FFF2-40B4-BE49-F238E27FC236}">
                <a16:creationId xmlns:a16="http://schemas.microsoft.com/office/drawing/2014/main" id="{FA433F8D-CE67-8258-5DFC-003A8ADFE688}"/>
              </a:ext>
            </a:extLst>
          </p:cNvPr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D15C78FC-4B20-3D16-E415-291BB17FF83C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" name="Group 16">
            <a:extLst>
              <a:ext uri="{FF2B5EF4-FFF2-40B4-BE49-F238E27FC236}">
                <a16:creationId xmlns:a16="http://schemas.microsoft.com/office/drawing/2014/main" id="{E803BD2A-1E14-6D4D-36BF-345F8167E470}"/>
              </a:ext>
            </a:extLst>
          </p:cNvPr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3" name="Freeform 17">
              <a:extLst>
                <a:ext uri="{FF2B5EF4-FFF2-40B4-BE49-F238E27FC236}">
                  <a16:creationId xmlns:a16="http://schemas.microsoft.com/office/drawing/2014/main" id="{F60E87CC-D4D8-0AAC-5A53-13B8ED29CF5B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4" name="Picture 18">
            <a:extLst>
              <a:ext uri="{FF2B5EF4-FFF2-40B4-BE49-F238E27FC236}">
                <a16:creationId xmlns:a16="http://schemas.microsoft.com/office/drawing/2014/main" id="{F8AD426B-E9B0-16CB-B673-5239FE9D3E73}"/>
              </a:ext>
            </a:extLst>
          </p:cNvPr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487691" y="2257291"/>
            <a:ext cx="1423035" cy="2743200"/>
          </a:xfrm>
          <a:prstGeom prst="rect">
            <a:avLst/>
          </a:prstGeom>
        </p:spPr>
      </p:pic>
      <p:sp>
        <p:nvSpPr>
          <p:cNvPr id="16" name="Speech Bubble: Oval 15">
            <a:extLst>
              <a:ext uri="{FF2B5EF4-FFF2-40B4-BE49-F238E27FC236}">
                <a16:creationId xmlns:a16="http://schemas.microsoft.com/office/drawing/2014/main" id="{93CF9E5C-26AF-98D0-B56E-A169EA1B4D23}"/>
              </a:ext>
            </a:extLst>
          </p:cNvPr>
          <p:cNvSpPr/>
          <p:nvPr/>
        </p:nvSpPr>
        <p:spPr>
          <a:xfrm>
            <a:off x="110252" y="158414"/>
            <a:ext cx="3949653" cy="2037645"/>
          </a:xfrm>
          <a:prstGeom prst="wedgeEllipseCallout">
            <a:avLst>
              <a:gd name="adj1" fmla="val 25608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E6E0F3A-05E6-D3DE-A469-A56922A37C02}"/>
              </a:ext>
            </a:extLst>
          </p:cNvPr>
          <p:cNvSpPr txBox="1"/>
          <p:nvPr/>
        </p:nvSpPr>
        <p:spPr>
          <a:xfrm>
            <a:off x="207170" y="517232"/>
            <a:ext cx="364316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8" name="Speech Bubble: Oval 17">
            <a:extLst>
              <a:ext uri="{FF2B5EF4-FFF2-40B4-BE49-F238E27FC236}">
                <a16:creationId xmlns:a16="http://schemas.microsoft.com/office/drawing/2014/main" id="{FEF23F96-6AE0-33F2-DEE6-3C421F2BE4B9}"/>
              </a:ext>
            </a:extLst>
          </p:cNvPr>
          <p:cNvSpPr/>
          <p:nvPr/>
        </p:nvSpPr>
        <p:spPr>
          <a:xfrm>
            <a:off x="8467231" y="372315"/>
            <a:ext cx="3717851" cy="2037645"/>
          </a:xfrm>
          <a:prstGeom prst="wedgeEllipseCallout">
            <a:avLst>
              <a:gd name="adj1" fmla="val -15107"/>
              <a:gd name="adj2" fmla="val 58889"/>
            </a:avLst>
          </a:prstGeom>
          <a:solidFill>
            <a:schemeClr val="bg1"/>
          </a:solidFill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học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tập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trong </a:t>
            </a:r>
            <a:r>
              <a:rPr kumimoji="0" lang="vi-VN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endParaRPr kumimoji="0" lang="vi-VN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21" name="Picture 2" descr="Premium Vector | Happy cute kid boy learning in school">
            <a:extLst>
              <a:ext uri="{FF2B5EF4-FFF2-40B4-BE49-F238E27FC236}">
                <a16:creationId xmlns:a16="http://schemas.microsoft.com/office/drawing/2014/main" id="{F009E167-1AD6-93DE-32D8-979F8E389E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9688" b="90097" l="3700" r="94200">
                        <a14:foregroundMark x1="16700" y1="29064" x2="16700" y2="29064"/>
                        <a14:foregroundMark x1="6700" y1="63402" x2="7200" y2="80732"/>
                        <a14:foregroundMark x1="3700" y1="85468" x2="3700" y2="85468"/>
                        <a14:foregroundMark x1="19300" y1="87191" x2="19300" y2="87191"/>
                        <a14:foregroundMark x1="32550" y1="26588" x2="64200" y2="57696"/>
                        <a14:foregroundMark x1="64200" y1="57696" x2="71200" y2="39720"/>
                        <a14:foregroundMark x1="71200" y1="39720" x2="66100" y2="22928"/>
                        <a14:foregroundMark x1="66100" y1="22928" x2="53100" y2="29386"/>
                        <a14:foregroundMark x1="53100" y1="29386" x2="36500" y2="72766"/>
                        <a14:foregroundMark x1="77750" y1="56082" x2="78900" y2="68461"/>
                        <a14:foregroundMark x1="81600" y1="53821" x2="81600" y2="53821"/>
                        <a14:foregroundMark x1="91200" y1="59203" x2="92250" y2="80086"/>
                        <a14:foregroundMark x1="92250" y1="80086" x2="92250" y2="80086"/>
                        <a14:foregroundMark x1="91850" y1="85468" x2="91850" y2="85468"/>
                        <a14:foregroundMark x1="94200" y1="82131" x2="91400" y2="88375"/>
                        <a14:foregroundMark x1="84300" y1="90097" x2="84300" y2="90097"/>
                        <a14:foregroundMark x1="73400" y1="89236" x2="73400" y2="89236"/>
                        <a14:foregroundMark x1="21900" y1="25296" x2="21900" y2="25296"/>
                        <a14:foregroundMark x1="19000" y1="56512" x2="20450" y2="58881"/>
                        <a14:foregroundMark x1="19545" y1="60280" x2="19700" y2="62002"/>
                        <a14:foregroundMark x1="19487" y1="59634" x2="19545" y2="60280"/>
                        <a14:foregroundMark x1="19400" y1="58665" x2="19487" y2="59634"/>
                        <a14:foregroundMark x1="88950" y1="50700" x2="88950" y2="50700"/>
                        <a14:backgroundMark x1="18250" y1="65339" x2="18050" y2="73197"/>
                        <a14:backgroundMark x1="75700" y1="47578" x2="75700" y2="47578"/>
                        <a14:backgroundMark x1="76000" y1="48009" x2="76000" y2="48009"/>
                        <a14:backgroundMark x1="82100" y1="78364" x2="82100" y2="78364"/>
                        <a14:backgroundMark x1="19300" y1="60280" x2="19300" y2="60280"/>
                        <a14:backgroundMark x1="19500" y1="59634" x2="19500" y2="596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667" y="1541087"/>
            <a:ext cx="11106607" cy="515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E94AF18-04C1-1DD1-C884-CD7D7EE7CE63}"/>
              </a:ext>
            </a:extLst>
          </p:cNvPr>
          <p:cNvSpPr txBox="1"/>
          <p:nvPr/>
        </p:nvSpPr>
        <p:spPr>
          <a:xfrm>
            <a:off x="3828448" y="2450889"/>
            <a:ext cx="22517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Phần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việc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ban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sự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BE62AC3-7E9F-EFA6-1189-D209C4695762}"/>
              </a:ext>
            </a:extLst>
          </p:cNvPr>
          <p:cNvSpPr txBox="1"/>
          <p:nvPr/>
        </p:nvSpPr>
        <p:spPr>
          <a:xfrm>
            <a:off x="6215494" y="2474152"/>
            <a:ext cx="2251737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làm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cán</a:t>
            </a:r>
            <a:r>
              <a:rPr kumimoji="0" lang="en-US" sz="5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125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18" grpId="0" animBg="1"/>
      <p:bldP spid="22" grpId="0"/>
      <p:bldP spid="2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3">
            <a:extLst>
              <a:ext uri="{FF2B5EF4-FFF2-40B4-BE49-F238E27FC236}">
                <a16:creationId xmlns:a16="http://schemas.microsoft.com/office/drawing/2014/main" id="{25191D4B-13AF-6D46-05B2-7F7A2E13A730}"/>
              </a:ext>
            </a:extLst>
          </p:cNvPr>
          <p:cNvSpPr txBox="1"/>
          <p:nvPr/>
        </p:nvSpPr>
        <p:spPr>
          <a:xfrm>
            <a:off x="6321544" y="3690347"/>
            <a:ext cx="46026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FA854863-9114-9821-FF1E-D375D1C5F47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992D6B-B1BE-5B48-8CFF-3EEAE4EB35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6005" r="4923" b="5523"/>
          <a:stretch/>
        </p:blipFill>
        <p:spPr>
          <a:xfrm>
            <a:off x="2921000" y="110834"/>
            <a:ext cx="6642100" cy="4303377"/>
          </a:xfrm>
          <a:prstGeom prst="rect">
            <a:avLst/>
          </a:prstGeom>
        </p:spPr>
      </p:pic>
      <p:pic>
        <p:nvPicPr>
          <p:cNvPr id="6" name="Picture 14" descr="Cute cactus illustration - seamless pattern">
            <a:extLst>
              <a:ext uri="{FF2B5EF4-FFF2-40B4-BE49-F238E27FC236}">
                <a16:creationId xmlns:a16="http://schemas.microsoft.com/office/drawing/2014/main" id="{C50B1956-7CD7-1E1A-6305-9DA39CF3A0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89773" l="1597" r="41374">
                        <a14:foregroundMark x1="1917" y1="22727" x2="1917" y2="22727"/>
                        <a14:foregroundMark x1="1757" y1="35227" x2="1757" y2="35227"/>
                        <a14:foregroundMark x1="26358" y1="23580" x2="26358" y2="23580"/>
                        <a14:foregroundMark x1="41374" y1="35795" x2="41374" y2="35795"/>
                        <a14:foregroundMark x1="36102" y1="56250" x2="36102" y2="56250"/>
                        <a14:foregroundMark x1="15655" y1="77557" x2="15655" y2="7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815"/>
          <a:stretch/>
        </p:blipFill>
        <p:spPr bwMode="auto">
          <a:xfrm>
            <a:off x="7964410" y="2795066"/>
            <a:ext cx="3699408" cy="464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8806E11-4EF1-01F6-55FE-6F765DA1C16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08" b="90747" l="28935" r="67797">
                        <a14:foregroundMark x1="45036" y1="15097" x2="49274" y2="23864"/>
                        <a14:foregroundMark x1="53753" y1="15747" x2="55932" y2="30519"/>
                        <a14:foregroundMark x1="53511" y1="7468" x2="53390" y2="12338"/>
                        <a14:foregroundMark x1="49516" y1="6169" x2="53511" y2="5032"/>
                        <a14:foregroundMark x1="30024" y1="33117" x2="30024" y2="33117"/>
                        <a14:foregroundMark x1="32809" y1="29221" x2="32809" y2="29221"/>
                        <a14:foregroundMark x1="64891" y1="53409" x2="64891" y2="53409"/>
                        <a14:foregroundMark x1="67797" y1="56169" x2="67797" y2="56169"/>
                        <a14:foregroundMark x1="66223" y1="57305" x2="66223" y2="57305"/>
                        <a14:foregroundMark x1="55327" y1="90747" x2="55327" y2="90747"/>
                        <a14:foregroundMark x1="46973" y1="89610" x2="46973" y2="89610"/>
                        <a14:foregroundMark x1="28935" y1="32955" x2="28935" y2="32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7" t="53" r="30756" b="2463"/>
          <a:stretch/>
        </p:blipFill>
        <p:spPr>
          <a:xfrm flipH="1">
            <a:off x="528182" y="1031607"/>
            <a:ext cx="3213700" cy="54744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FB8A3E7-C197-59AD-1CC6-AE7EF41DB023}"/>
              </a:ext>
            </a:extLst>
          </p:cNvPr>
          <p:cNvSpPr txBox="1"/>
          <p:nvPr/>
        </p:nvSpPr>
        <p:spPr>
          <a:xfrm>
            <a:off x="3741881" y="2262522"/>
            <a:ext cx="1777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Ưu điểm: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CE82BC-B031-83E6-304D-BC8F1763626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70862" y="437222"/>
            <a:ext cx="6005080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47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3">
            <a:extLst>
              <a:ext uri="{FF2B5EF4-FFF2-40B4-BE49-F238E27FC236}">
                <a16:creationId xmlns:a16="http://schemas.microsoft.com/office/drawing/2014/main" id="{B3E0554F-4B73-D9F1-73BD-98ED93208038}"/>
              </a:ext>
            </a:extLst>
          </p:cNvPr>
          <p:cNvSpPr txBox="1"/>
          <p:nvPr/>
        </p:nvSpPr>
        <p:spPr>
          <a:xfrm>
            <a:off x="6321544" y="3690347"/>
            <a:ext cx="460260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79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魂59号-创粗黑" panose="00000500000000000000" pitchFamily="2" charset="-122"/>
                <a:ea typeface="字魂59号-创粗黑" panose="00000500000000000000" pitchFamily="2" charset="-122"/>
                <a:cs typeface="+mn-ea"/>
                <a:sym typeface="字魂59号-创粗黑" panose="00000500000000000000" pitchFamily="2" charset="-122"/>
              </a:rPr>
              <a:t>输入替换内容</a:t>
            </a:r>
          </a:p>
        </p:txBody>
      </p:sp>
      <p:pic>
        <p:nvPicPr>
          <p:cNvPr id="3" name="Picture 4">
            <a:extLst>
              <a:ext uri="{FF2B5EF4-FFF2-40B4-BE49-F238E27FC236}">
                <a16:creationId xmlns:a16="http://schemas.microsoft.com/office/drawing/2014/main" id="{01F40B02-D9FD-B48A-43F8-F48DFC69DD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16047" y="4595477"/>
            <a:ext cx="12196057" cy="231725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A11CA51-2D05-2F9A-F24B-3B6A8BA900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9" t="6005" r="4923" b="5523"/>
          <a:stretch/>
        </p:blipFill>
        <p:spPr>
          <a:xfrm>
            <a:off x="2921000" y="110834"/>
            <a:ext cx="6642100" cy="4303377"/>
          </a:xfrm>
          <a:prstGeom prst="rect">
            <a:avLst/>
          </a:prstGeom>
        </p:spPr>
      </p:pic>
      <p:pic>
        <p:nvPicPr>
          <p:cNvPr id="6" name="Picture 14" descr="Cute cactus illustration - seamless pattern">
            <a:extLst>
              <a:ext uri="{FF2B5EF4-FFF2-40B4-BE49-F238E27FC236}">
                <a16:creationId xmlns:a16="http://schemas.microsoft.com/office/drawing/2014/main" id="{CC90A21F-560D-F4CA-1070-55A85C5B0D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375" b="89773" l="1597" r="41374">
                        <a14:foregroundMark x1="1917" y1="22727" x2="1917" y2="22727"/>
                        <a14:foregroundMark x1="1757" y1="35227" x2="1757" y2="35227"/>
                        <a14:foregroundMark x1="26358" y1="23580" x2="26358" y2="23580"/>
                        <a14:foregroundMark x1="41374" y1="35795" x2="41374" y2="35795"/>
                        <a14:foregroundMark x1="36102" y1="56250" x2="36102" y2="56250"/>
                        <a14:foregroundMark x1="15655" y1="77557" x2="15655" y2="7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5815"/>
          <a:stretch/>
        </p:blipFill>
        <p:spPr bwMode="auto">
          <a:xfrm>
            <a:off x="7964410" y="2795066"/>
            <a:ext cx="3699408" cy="464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4987B58-C4EB-084F-D88B-11258D110739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708" b="90747" l="28935" r="67797">
                        <a14:foregroundMark x1="45036" y1="15097" x2="49274" y2="23864"/>
                        <a14:foregroundMark x1="53753" y1="15747" x2="55932" y2="30519"/>
                        <a14:foregroundMark x1="53511" y1="7468" x2="53390" y2="12338"/>
                        <a14:foregroundMark x1="49516" y1="6169" x2="53511" y2="5032"/>
                        <a14:foregroundMark x1="30024" y1="33117" x2="30024" y2="33117"/>
                        <a14:foregroundMark x1="32809" y1="29221" x2="32809" y2="29221"/>
                        <a14:foregroundMark x1="64891" y1="53409" x2="64891" y2="53409"/>
                        <a14:foregroundMark x1="67797" y1="56169" x2="67797" y2="56169"/>
                        <a14:foregroundMark x1="66223" y1="57305" x2="66223" y2="57305"/>
                        <a14:foregroundMark x1="55327" y1="90747" x2="55327" y2="90747"/>
                        <a14:foregroundMark x1="46973" y1="89610" x2="46973" y2="89610"/>
                        <a14:foregroundMark x1="28935" y1="32955" x2="28935" y2="329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567" t="53" r="30756" b="2463"/>
          <a:stretch/>
        </p:blipFill>
        <p:spPr>
          <a:xfrm flipH="1">
            <a:off x="528182" y="1031607"/>
            <a:ext cx="3213700" cy="547449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B84878-2732-441E-9EAD-108AD466016B}"/>
              </a:ext>
            </a:extLst>
          </p:cNvPr>
          <p:cNvSpPr txBox="1"/>
          <p:nvPr/>
        </p:nvSpPr>
        <p:spPr>
          <a:xfrm>
            <a:off x="3741881" y="2262522"/>
            <a:ext cx="17771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Hạn chế: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6D49F5-92BA-D566-BAF2-2B0E457867E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96202" y="365302"/>
            <a:ext cx="6005080" cy="185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94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0B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>
            <a:extLst>
              <a:ext uri="{FF2B5EF4-FFF2-40B4-BE49-F238E27FC236}">
                <a16:creationId xmlns:a16="http://schemas.microsoft.com/office/drawing/2014/main" id="{5BD31A42-CAA5-514D-2BFA-C2827CA327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-4057" y="4736035"/>
            <a:ext cx="12196057" cy="2317251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727DB3CF-5458-B4B4-C8E0-594C244CB324}"/>
              </a:ext>
            </a:extLst>
          </p:cNvPr>
          <p:cNvGrpSpPr/>
          <p:nvPr/>
        </p:nvGrpSpPr>
        <p:grpSpPr>
          <a:xfrm>
            <a:off x="0" y="4392607"/>
            <a:ext cx="12192000" cy="365587"/>
            <a:chOff x="0" y="0"/>
            <a:chExt cx="6186311" cy="185501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5F56E68D-AD5F-D442-7236-EE37605F5E42}"/>
                </a:ext>
              </a:extLst>
            </p:cNvPr>
            <p:cNvSpPr/>
            <p:nvPr/>
          </p:nvSpPr>
          <p:spPr>
            <a:xfrm>
              <a:off x="0" y="0"/>
              <a:ext cx="6186311" cy="185501"/>
            </a:xfrm>
            <a:custGeom>
              <a:avLst/>
              <a:gdLst/>
              <a:ahLst/>
              <a:cxnLst/>
              <a:rect l="l" t="t" r="r" b="b"/>
              <a:pathLst>
                <a:path w="6186311" h="185501">
                  <a:moveTo>
                    <a:pt x="0" y="0"/>
                  </a:moveTo>
                  <a:lnTo>
                    <a:pt x="6186311" y="0"/>
                  </a:lnTo>
                  <a:lnTo>
                    <a:pt x="6186311" y="185501"/>
                  </a:lnTo>
                  <a:lnTo>
                    <a:pt x="0" y="185501"/>
                  </a:lnTo>
                  <a:close/>
                </a:path>
              </a:pathLst>
            </a:custGeom>
            <a:solidFill>
              <a:srgbClr val="C69F65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5" name="Picture 10">
            <a:extLst>
              <a:ext uri="{FF2B5EF4-FFF2-40B4-BE49-F238E27FC236}">
                <a16:creationId xmlns:a16="http://schemas.microsoft.com/office/drawing/2014/main" id="{0273B916-C122-58E3-B8AD-53B79E68DA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9265077" y="308123"/>
            <a:ext cx="2624543" cy="4534847"/>
          </a:xfrm>
          <a:prstGeom prst="rect">
            <a:avLst/>
          </a:prstGeom>
        </p:spPr>
      </p:pic>
      <p:pic>
        <p:nvPicPr>
          <p:cNvPr id="6" name="Picture 11">
            <a:extLst>
              <a:ext uri="{FF2B5EF4-FFF2-40B4-BE49-F238E27FC236}">
                <a16:creationId xmlns:a16="http://schemas.microsoft.com/office/drawing/2014/main" id="{063CFC53-C427-1437-6F85-0647AFB936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>
            <a:off x="998055" y="642243"/>
            <a:ext cx="2152772" cy="2152772"/>
          </a:xfrm>
          <a:prstGeom prst="rect">
            <a:avLst/>
          </a:prstGeom>
        </p:spPr>
      </p:pic>
      <p:grpSp>
        <p:nvGrpSpPr>
          <p:cNvPr id="7" name="Group 12">
            <a:extLst>
              <a:ext uri="{FF2B5EF4-FFF2-40B4-BE49-F238E27FC236}">
                <a16:creationId xmlns:a16="http://schemas.microsoft.com/office/drawing/2014/main" id="{D1995761-A12D-63E9-8902-F00739DB523D}"/>
              </a:ext>
            </a:extLst>
          </p:cNvPr>
          <p:cNvGrpSpPr/>
          <p:nvPr/>
        </p:nvGrpSpPr>
        <p:grpSpPr>
          <a:xfrm>
            <a:off x="0" y="1"/>
            <a:ext cx="12192000" cy="300351"/>
            <a:chOff x="0" y="0"/>
            <a:chExt cx="6186311" cy="152400"/>
          </a:xfrm>
          <a:solidFill>
            <a:schemeClr val="bg1"/>
          </a:solidFill>
        </p:grpSpPr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6899E22C-EBFB-6DA0-4B36-867049BB1160}"/>
                </a:ext>
              </a:extLst>
            </p:cNvPr>
            <p:cNvSpPr/>
            <p:nvPr/>
          </p:nvSpPr>
          <p:spPr>
            <a:xfrm>
              <a:off x="0" y="0"/>
              <a:ext cx="6186311" cy="152400"/>
            </a:xfrm>
            <a:custGeom>
              <a:avLst/>
              <a:gdLst/>
              <a:ahLst/>
              <a:cxnLst/>
              <a:rect l="l" t="t" r="r" b="b"/>
              <a:pathLst>
                <a:path w="6186311" h="152400">
                  <a:moveTo>
                    <a:pt x="0" y="0"/>
                  </a:moveTo>
                  <a:lnTo>
                    <a:pt x="6186311" y="0"/>
                  </a:lnTo>
                  <a:lnTo>
                    <a:pt x="6186311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" name="Group 14">
            <a:extLst>
              <a:ext uri="{FF2B5EF4-FFF2-40B4-BE49-F238E27FC236}">
                <a16:creationId xmlns:a16="http://schemas.microsoft.com/office/drawing/2014/main" id="{41892C0C-E2A2-B847-8E9E-5C5F89D7013A}"/>
              </a:ext>
            </a:extLst>
          </p:cNvPr>
          <p:cNvGrpSpPr/>
          <p:nvPr/>
        </p:nvGrpSpPr>
        <p:grpSpPr>
          <a:xfrm rot="-5400000">
            <a:off x="-2038357" y="205389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C7F616A3-525D-C863-08F4-0750C7824DC5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" name="Group 16">
            <a:extLst>
              <a:ext uri="{FF2B5EF4-FFF2-40B4-BE49-F238E27FC236}">
                <a16:creationId xmlns:a16="http://schemas.microsoft.com/office/drawing/2014/main" id="{CBC9408D-1BED-AC37-268A-B73F66B9439C}"/>
              </a:ext>
            </a:extLst>
          </p:cNvPr>
          <p:cNvGrpSpPr/>
          <p:nvPr/>
        </p:nvGrpSpPr>
        <p:grpSpPr>
          <a:xfrm rot="-5400000">
            <a:off x="9853293" y="2046129"/>
            <a:ext cx="4377064" cy="300351"/>
            <a:chOff x="0" y="0"/>
            <a:chExt cx="2220955" cy="152400"/>
          </a:xfrm>
          <a:solidFill>
            <a:schemeClr val="bg1"/>
          </a:solidFill>
        </p:grpSpPr>
        <p:sp>
          <p:nvSpPr>
            <p:cNvPr id="12" name="Freeform 17">
              <a:extLst>
                <a:ext uri="{FF2B5EF4-FFF2-40B4-BE49-F238E27FC236}">
                  <a16:creationId xmlns:a16="http://schemas.microsoft.com/office/drawing/2014/main" id="{6C3FED6C-6FBC-1527-38C8-059945760432}"/>
                </a:ext>
              </a:extLst>
            </p:cNvPr>
            <p:cNvSpPr/>
            <p:nvPr/>
          </p:nvSpPr>
          <p:spPr>
            <a:xfrm>
              <a:off x="0" y="0"/>
              <a:ext cx="2220955" cy="152400"/>
            </a:xfrm>
            <a:custGeom>
              <a:avLst/>
              <a:gdLst/>
              <a:ahLst/>
              <a:cxnLst/>
              <a:rect l="l" t="t" r="r" b="b"/>
              <a:pathLst>
                <a:path w="2220955" h="152400">
                  <a:moveTo>
                    <a:pt x="0" y="0"/>
                  </a:moveTo>
                  <a:lnTo>
                    <a:pt x="2220955" y="0"/>
                  </a:lnTo>
                  <a:lnTo>
                    <a:pt x="2220955" y="152400"/>
                  </a:lnTo>
                  <a:lnTo>
                    <a:pt x="0" y="15240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2" descr="Premium Vector | Happy cute kid boy learning in school">
            <a:extLst>
              <a:ext uri="{FF2B5EF4-FFF2-40B4-BE49-F238E27FC236}">
                <a16:creationId xmlns:a16="http://schemas.microsoft.com/office/drawing/2014/main" id="{B97978FB-886C-3D78-46A4-793357886C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688" b="90097" l="3700" r="94200">
                        <a14:foregroundMark x1="16700" y1="29064" x2="16700" y2="29064"/>
                        <a14:foregroundMark x1="6700" y1="63402" x2="7200" y2="80732"/>
                        <a14:foregroundMark x1="3700" y1="85468" x2="3700" y2="85468"/>
                        <a14:foregroundMark x1="19300" y1="87191" x2="19300" y2="87191"/>
                        <a14:foregroundMark x1="32550" y1="26588" x2="64200" y2="57696"/>
                        <a14:foregroundMark x1="64200" y1="57696" x2="71200" y2="39720"/>
                        <a14:foregroundMark x1="71200" y1="39720" x2="66100" y2="22928"/>
                        <a14:foregroundMark x1="66100" y1="22928" x2="53100" y2="29386"/>
                        <a14:foregroundMark x1="53100" y1="29386" x2="36500" y2="72766"/>
                        <a14:foregroundMark x1="77750" y1="56082" x2="78900" y2="68461"/>
                        <a14:foregroundMark x1="81600" y1="53821" x2="81600" y2="53821"/>
                        <a14:foregroundMark x1="91200" y1="59203" x2="92250" y2="80086"/>
                        <a14:foregroundMark x1="92250" y1="80086" x2="92250" y2="80086"/>
                        <a14:foregroundMark x1="91850" y1="85468" x2="91850" y2="85468"/>
                        <a14:foregroundMark x1="94200" y1="82131" x2="91400" y2="88375"/>
                        <a14:foregroundMark x1="84300" y1="90097" x2="84300" y2="90097"/>
                        <a14:foregroundMark x1="73400" y1="89236" x2="73400" y2="89236"/>
                        <a14:foregroundMark x1="21900" y1="25296" x2="21900" y2="25296"/>
                        <a14:foregroundMark x1="19000" y1="56512" x2="20450" y2="58881"/>
                        <a14:foregroundMark x1="19545" y1="60280" x2="19700" y2="62002"/>
                        <a14:foregroundMark x1="19487" y1="59634" x2="19545" y2="60280"/>
                        <a14:foregroundMark x1="19400" y1="58665" x2="19487" y2="59634"/>
                        <a14:foregroundMark x1="88950" y1="50700" x2="88950" y2="50700"/>
                        <a14:backgroundMark x1="18250" y1="65339" x2="18050" y2="73197"/>
                        <a14:backgroundMark x1="75700" y1="47578" x2="75700" y2="47578"/>
                        <a14:backgroundMark x1="76000" y1="48009" x2="76000" y2="48009"/>
                        <a14:backgroundMark x1="82100" y1="78364" x2="82100" y2="78364"/>
                        <a14:backgroundMark x1="19300" y1="60280" x2="19300" y2="60280"/>
                        <a14:backgroundMark x1="19500" y1="59634" x2="19500" y2="5963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703" y="1990772"/>
            <a:ext cx="11106607" cy="5158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96646532-C230-6E47-6BAF-2BD96CB2834D}"/>
              </a:ext>
            </a:extLst>
          </p:cNvPr>
          <p:cNvSpPr txBox="1"/>
          <p:nvPr/>
        </p:nvSpPr>
        <p:spPr>
          <a:xfrm>
            <a:off x="3823509" y="3148976"/>
            <a:ext cx="46609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Góc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tuyên</a:t>
            </a:r>
            <a:r>
              <a:rPr kumimoji="0" lang="en-US" sz="6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6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dương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F03616-9B45-DAAB-D7B7-B51B50DAF07F}"/>
              </a:ext>
            </a:extLst>
          </p:cNvPr>
          <p:cNvSpPr txBox="1"/>
          <p:nvPr/>
        </p:nvSpPr>
        <p:spPr>
          <a:xfrm>
            <a:off x="300351" y="910215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Chiến binh chăm 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9B627BA-B661-E2BE-5FE1-569CE91D6D77}"/>
              </a:ext>
            </a:extLst>
          </p:cNvPr>
          <p:cNvSpPr txBox="1"/>
          <p:nvPr/>
        </p:nvSpPr>
        <p:spPr>
          <a:xfrm>
            <a:off x="8611377" y="858923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Chiến binh chăm học</a:t>
            </a:r>
            <a:endParaRPr kumimoji="0" lang="en-US" sz="4267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360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 animBg="1"/>
      <p:bldP spid="20" grpId="1" animBg="1"/>
      <p:bldP spid="21" grpId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9E729D-DCA4-3C18-757C-46E4D065E9E0}"/>
              </a:ext>
            </a:extLst>
          </p:cNvPr>
          <p:cNvSpPr txBox="1"/>
          <p:nvPr/>
        </p:nvSpPr>
        <p:spPr>
          <a:xfrm>
            <a:off x="3626778" y="435428"/>
            <a:ext cx="8249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Phương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hướng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…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CE947314-124B-1E89-9D39-F32900B48D38}"/>
              </a:ext>
            </a:extLst>
          </p:cNvPr>
          <p:cNvSpPr/>
          <p:nvPr/>
        </p:nvSpPr>
        <p:spPr>
          <a:xfrm>
            <a:off x="4332514" y="1589314"/>
            <a:ext cx="7543800" cy="4648200"/>
          </a:xfrm>
          <a:prstGeom prst="roundRect">
            <a:avLst/>
          </a:prstGeom>
          <a:solidFill>
            <a:srgbClr val="FFB0BB">
              <a:alpha val="75000"/>
            </a:srgbClr>
          </a:solidFill>
          <a:ln w="76200">
            <a:solidFill>
              <a:srgbClr val="FD073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2797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3AF5BE-4E62-09FA-B765-EDDC2102E115}"/>
              </a:ext>
            </a:extLst>
          </p:cNvPr>
          <p:cNvSpPr txBox="1"/>
          <p:nvPr/>
        </p:nvSpPr>
        <p:spPr>
          <a:xfrm>
            <a:off x="495299" y="1342854"/>
            <a:ext cx="806631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Chúc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mừng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sinh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nhật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Tháng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…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7CAA2007-55AD-517B-B7DC-B19FB315AFE8}"/>
              </a:ext>
            </a:extLst>
          </p:cNvPr>
          <p:cNvSpPr/>
          <p:nvPr/>
        </p:nvSpPr>
        <p:spPr>
          <a:xfrm>
            <a:off x="849086" y="2266184"/>
            <a:ext cx="6879771" cy="2738182"/>
          </a:xfrm>
          <a:prstGeom prst="roundRect">
            <a:avLst/>
          </a:prstGeom>
          <a:noFill/>
          <a:ln w="57150">
            <a:solidFill>
              <a:srgbClr val="F98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pic>
        <p:nvPicPr>
          <p:cNvPr id="4" name="Picture 2" descr="Cartoon Birthday Cake Wallpapers - Top Free Cartoon Birthday Cake  Backgrounds - WallpaperAccess">
            <a:extLst>
              <a:ext uri="{FF2B5EF4-FFF2-40B4-BE49-F238E27FC236}">
                <a16:creationId xmlns:a16="http://schemas.microsoft.com/office/drawing/2014/main" id="{8048ABE9-B756-76AD-175C-27518B6B78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6500" b="90000" l="10000" r="90000">
                        <a14:foregroundMark x1="41367" y1="10313" x2="41367" y2="10313"/>
                        <a14:foregroundMark x1="41055" y1="10313" x2="41055" y2="10313"/>
                        <a14:foregroundMark x1="41289" y1="17125" x2="41289" y2="17125"/>
                        <a14:foregroundMark x1="41758" y1="14750" x2="41758" y2="14750"/>
                        <a14:foregroundMark x1="41758" y1="12687" x2="41758" y2="12687"/>
                        <a14:foregroundMark x1="41289" y1="14125" x2="41289" y2="14125"/>
                        <a14:foregroundMark x1="43750" y1="9813" x2="43750" y2="9813"/>
                        <a14:foregroundMark x1="45742" y1="7750" x2="45742" y2="7750"/>
                        <a14:foregroundMark x1="51875" y1="7938" x2="51875" y2="7938"/>
                        <a14:foregroundMark x1="51992" y1="13313" x2="51992" y2="13313"/>
                        <a14:foregroundMark x1="51992" y1="13313" x2="51289" y2="16688"/>
                        <a14:foregroundMark x1="52578" y1="6813" x2="52578" y2="6813"/>
                        <a14:foregroundMark x1="45742" y1="6500" x2="45742" y2="6500"/>
                        <a14:foregroundMark x1="22813" y1="81875" x2="22813" y2="846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0856" y="3866809"/>
            <a:ext cx="4931228" cy="3082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purple teddy bear cartoon symbol Stock Vector Image &amp; Art - Alamy">
            <a:extLst>
              <a:ext uri="{FF2B5EF4-FFF2-40B4-BE49-F238E27FC236}">
                <a16:creationId xmlns:a16="http://schemas.microsoft.com/office/drawing/2014/main" id="{72C6595E-F0FF-344D-6E0F-DB28A9E59F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52" b="90185" l="10000" r="90000">
                        <a14:foregroundMark x1="44231" y1="10370" x2="44231" y2="10370"/>
                        <a14:foregroundMark x1="44423" y1="7222" x2="44423" y2="7222"/>
                        <a14:foregroundMark x1="47308" y1="86111" x2="47308" y2="86111"/>
                        <a14:foregroundMark x1="46731" y1="90185" x2="46731" y2="901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344"/>
          <a:stretch/>
        </p:blipFill>
        <p:spPr bwMode="auto">
          <a:xfrm rot="820571" flipH="1">
            <a:off x="8240938" y="3419133"/>
            <a:ext cx="3488418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Christmas present, creative christmas book, christmas, christmas gift png |  PNGWing">
            <a:extLst>
              <a:ext uri="{FF2B5EF4-FFF2-40B4-BE49-F238E27FC236}">
                <a16:creationId xmlns:a16="http://schemas.microsoft.com/office/drawing/2014/main" id="{CA6954E0-A01E-F654-0C1E-637AA4121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628" b="97461" l="7935" r="93370">
                        <a14:foregroundMark x1="50109" y1="6046" x2="50326" y2="8585"/>
                        <a14:foregroundMark x1="59022" y1="3869" x2="59022" y2="3869"/>
                        <a14:foregroundMark x1="92935" y1="35429" x2="92935" y2="35429"/>
                        <a14:foregroundMark x1="77500" y1="39420" x2="74022" y2="51632"/>
                        <a14:foregroundMark x1="59022" y1="36155" x2="59891" y2="42080"/>
                        <a14:foregroundMark x1="75217" y1="49577" x2="80000" y2="54776"/>
                        <a14:foregroundMark x1="93261" y1="51149" x2="93261" y2="51149"/>
                        <a14:foregroundMark x1="93043" y1="35429" x2="93043" y2="35429"/>
                        <a14:foregroundMark x1="93478" y1="35913" x2="93478" y2="35913"/>
                        <a14:foregroundMark x1="50000" y1="51391" x2="55109" y2="58283"/>
                        <a14:foregroundMark x1="8152" y1="46796" x2="8152" y2="46796"/>
                        <a14:foregroundMark x1="42609" y1="92503" x2="42609" y2="92503"/>
                        <a14:foregroundMark x1="68696" y1="94438" x2="68696" y2="94438"/>
                        <a14:foregroundMark x1="44022" y1="95042" x2="44022" y2="95042"/>
                        <a14:foregroundMark x1="68370" y1="97461" x2="68370" y2="97461"/>
                        <a14:foregroundMark x1="80652" y1="21282" x2="80652" y2="212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703" y="3984602"/>
            <a:ext cx="3166654" cy="2846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ình ảnh Trái Tim Và Máy Bay Giấy PNG , Máy Bay Giấy, Tim, Yêu Và Quý PNG  và Vector với nền trong suốt để tải xuống miễn phí">
            <a:extLst>
              <a:ext uri="{FF2B5EF4-FFF2-40B4-BE49-F238E27FC236}">
                <a16:creationId xmlns:a16="http://schemas.microsoft.com/office/drawing/2014/main" id="{711BE022-4952-DB9E-8C3D-3450FB70A10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1146">
                        <a14:foregroundMark x1="91146" y1="11250" x2="91146" y2="11250"/>
                        <a14:foregroundMark x1="60625" y1="59219" x2="60625" y2="59219"/>
                        <a14:foregroundMark x1="37396" y1="67344" x2="37396" y2="67344"/>
                        <a14:foregroundMark x1="12188" y1="75938" x2="12188" y2="75938"/>
                        <a14:foregroundMark x1="45104" y1="59531" x2="45104" y2="59531"/>
                        <a14:foregroundMark x1="49896" y1="52812" x2="49896" y2="52812"/>
                        <a14:foregroundMark x1="47292" y1="50313" x2="47292" y2="50313"/>
                        <a14:foregroundMark x1="47188" y1="54531" x2="47188" y2="54531"/>
                        <a14:foregroundMark x1="12708" y1="85781" x2="12708" y2="85781"/>
                        <a14:backgroundMark x1="48438" y1="52656" x2="48438" y2="52656"/>
                        <a14:backgroundMark x1="14688" y1="86094" x2="14688" y2="860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426" r="35481"/>
          <a:stretch/>
        </p:blipFill>
        <p:spPr bwMode="auto">
          <a:xfrm rot="1376686">
            <a:off x="7328425" y="-933208"/>
            <a:ext cx="3991011" cy="2745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5962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86CB482-C5C3-A3DC-299A-0709B2C4A1FB}"/>
              </a:ext>
            </a:extLst>
          </p:cNvPr>
          <p:cNvSpPr/>
          <p:nvPr/>
        </p:nvSpPr>
        <p:spPr>
          <a:xfrm>
            <a:off x="1073887" y="1625297"/>
            <a:ext cx="10685721" cy="2316784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DAC33B9-F275-BB7C-2B37-54638BC9E249}"/>
              </a:ext>
            </a:extLst>
          </p:cNvPr>
          <p:cNvSpPr txBox="1"/>
          <p:nvPr/>
        </p:nvSpPr>
        <p:spPr>
          <a:xfrm>
            <a:off x="472481" y="573892"/>
            <a:ext cx="57536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Chủ</a:t>
            </a: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đề</a:t>
            </a: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54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54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9:</a:t>
            </a:r>
          </a:p>
        </p:txBody>
      </p:sp>
      <p:pic>
        <p:nvPicPr>
          <p:cNvPr id="7" name="Picture 6" descr="Premium Vector | Happy cute kids smile with teacher together">
            <a:extLst>
              <a:ext uri="{FF2B5EF4-FFF2-40B4-BE49-F238E27FC236}">
                <a16:creationId xmlns:a16="http://schemas.microsoft.com/office/drawing/2014/main" id="{77CA25F1-E56B-C23C-F775-E499B6BFB8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06" b="91378" l="6900" r="92750">
                        <a14:foregroundMark x1="48800" y1="9890" x2="50950" y2="13187"/>
                        <a14:foregroundMark x1="50350" y1="38969" x2="50900" y2="45816"/>
                        <a14:foregroundMark x1="50200" y1="39138" x2="51050" y2="43449"/>
                        <a14:foregroundMark x1="52200" y1="54691" x2="52550" y2="60270"/>
                        <a14:foregroundMark x1="47650" y1="52747" x2="48500" y2="60609"/>
                        <a14:foregroundMark x1="36500" y1="33812" x2="36500" y2="33812"/>
                        <a14:foregroundMark x1="36000" y1="33052" x2="36000" y2="33052"/>
                        <a14:foregroundMark x1="38700" y1="38969" x2="38700" y2="38969"/>
                        <a14:foregroundMark x1="42550" y1="39138" x2="41000" y2="40152"/>
                        <a14:foregroundMark x1="35350" y1="31445" x2="35350" y2="31445"/>
                        <a14:foregroundMark x1="41600" y1="60270" x2="41600" y2="60270"/>
                        <a14:foregroundMark x1="43000" y1="58833" x2="43000" y2="58833"/>
                        <a14:foregroundMark x1="42550" y1="54353" x2="42550" y2="54353"/>
                        <a14:foregroundMark x1="32050" y1="70330" x2="32050" y2="70330"/>
                        <a14:foregroundMark x1="32150" y1="67963" x2="31000" y2="73795"/>
                        <a14:foregroundMark x1="33900" y1="82249" x2="32850" y2="90110"/>
                        <a14:foregroundMark x1="32850" y1="90110" x2="32500" y2="90110"/>
                        <a14:foregroundMark x1="37750" y1="82249" x2="39800" y2="89265"/>
                        <a14:foregroundMark x1="39800" y1="89265" x2="40350" y2="89772"/>
                        <a14:foregroundMark x1="39300" y1="69315" x2="39300" y2="69315"/>
                        <a14:foregroundMark x1="40350" y1="69738" x2="40350" y2="69738"/>
                        <a14:foregroundMark x1="33700" y1="63990" x2="33700" y2="63990"/>
                        <a14:foregroundMark x1="25450" y1="57312" x2="25200" y2="70076"/>
                        <a14:foregroundMark x1="28950" y1="62384" x2="28950" y2="62384"/>
                        <a14:foregroundMark x1="12300" y1="49197" x2="10050" y2="81150"/>
                        <a14:foregroundMark x1="6900" y1="47675" x2="6900" y2="47675"/>
                        <a14:foregroundMark x1="16550" y1="48183" x2="16550" y2="48183"/>
                        <a14:foregroundMark x1="24850" y1="40744" x2="24850" y2="40744"/>
                        <a14:foregroundMark x1="25650" y1="39814" x2="25650" y2="39814"/>
                        <a14:foregroundMark x1="26500" y1="41505" x2="26500" y2="41505"/>
                        <a14:foregroundMark x1="19950" y1="68555" x2="19950" y2="68555"/>
                        <a14:foregroundMark x1="21950" y1="80304" x2="21950" y2="80304"/>
                        <a14:foregroundMark x1="21800" y1="88166" x2="21800" y2="88166"/>
                        <a14:foregroundMark x1="13550" y1="89349" x2="13550" y2="89349"/>
                        <a14:foregroundMark x1="13200" y1="83855" x2="13200" y2="83855"/>
                        <a14:foregroundMark x1="9350" y1="89941" x2="9350" y2="89941"/>
                        <a14:foregroundMark x1="45350" y1="89518" x2="45350" y2="89518"/>
                        <a14:foregroundMark x1="59200" y1="88757" x2="59200" y2="88757"/>
                        <a14:foregroundMark x1="63950" y1="90955" x2="63950" y2="90955"/>
                        <a14:foregroundMark x1="63350" y1="85461" x2="63350" y2="85461"/>
                        <a14:foregroundMark x1="59050" y1="84869" x2="59050" y2="84869"/>
                        <a14:foregroundMark x1="51150" y1="77937" x2="51150" y2="77937"/>
                        <a14:foregroundMark x1="59650" y1="83432" x2="59650" y2="83432"/>
                        <a14:foregroundMark x1="73500" y1="45816" x2="74800" y2="65427"/>
                        <a14:foregroundMark x1="74800" y1="65427" x2="74100" y2="69315"/>
                        <a14:foregroundMark x1="70800" y1="69653" x2="70800" y2="69653"/>
                        <a14:foregroundMark x1="72000" y1="66103" x2="71850" y2="71090"/>
                        <a14:foregroundMark x1="77700" y1="71851" x2="77700" y2="71851"/>
                        <a14:foregroundMark x1="69350" y1="55959" x2="69350" y2="55959"/>
                        <a14:foregroundMark x1="68850" y1="55959" x2="68850" y2="55959"/>
                        <a14:foregroundMark x1="70800" y1="81150" x2="70500" y2="89349"/>
                        <a14:foregroundMark x1="75350" y1="82333" x2="77100" y2="89856"/>
                        <a14:foregroundMark x1="77100" y1="89856" x2="77350" y2="90363"/>
                        <a14:foregroundMark x1="84800" y1="80896" x2="84900" y2="90955"/>
                        <a14:foregroundMark x1="87700" y1="89941" x2="89100" y2="90110"/>
                        <a14:foregroundMark x1="90750" y1="71090" x2="92250" y2="73204"/>
                        <a14:foregroundMark x1="92750" y1="46492" x2="92750" y2="46492"/>
                        <a14:foregroundMark x1="59750" y1="64413" x2="57700" y2="71090"/>
                        <a14:foregroundMark x1="50800" y1="71429" x2="51700" y2="88673"/>
                        <a14:foregroundMark x1="51700" y1="88673" x2="52100" y2="90110"/>
                        <a14:foregroundMark x1="46600" y1="69653" x2="46850" y2="87405"/>
                        <a14:foregroundMark x1="27550" y1="90702" x2="27550" y2="90702"/>
                        <a14:foregroundMark x1="14150" y1="68555" x2="14150" y2="68555"/>
                        <a14:foregroundMark x1="7250" y1="59256" x2="7250" y2="59256"/>
                        <a14:foregroundMark x1="36700" y1="29163" x2="36700" y2="29163"/>
                        <a14:foregroundMark x1="35000" y1="27980" x2="35000" y2="27980"/>
                        <a14:foregroundMark x1="33600" y1="28149" x2="33600" y2="28149"/>
                        <a14:foregroundMark x1="33450" y1="27388" x2="33450" y2="27388"/>
                        <a14:foregroundMark x1="33900" y1="26796" x2="33900" y2="26796"/>
                        <a14:foregroundMark x1="65950" y1="71598" x2="65950" y2="71598"/>
                        <a14:foregroundMark x1="13200" y1="80389" x2="12650" y2="87236"/>
                        <a14:foregroundMark x1="12650" y1="87236" x2="13000" y2="88081"/>
                        <a14:foregroundMark x1="9800" y1="81741" x2="10450" y2="87405"/>
                        <a14:foregroundMark x1="22550" y1="86898" x2="21800" y2="89349"/>
                        <a14:foregroundMark x1="26850" y1="86982" x2="27400" y2="88504"/>
                        <a14:foregroundMark x1="26700" y1="87489" x2="27050" y2="88757"/>
                        <a14:foregroundMark x1="29100" y1="89011" x2="29100" y2="89011"/>
                        <a14:foregroundMark x1="29200" y1="89265" x2="29950" y2="91378"/>
                        <a14:foregroundMark x1="40800" y1="54861" x2="40800" y2="54861"/>
                        <a14:foregroundMark x1="41150" y1="55452" x2="41150" y2="55452"/>
                        <a14:foregroundMark x1="88700" y1="88081" x2="88700" y2="88081"/>
                        <a14:foregroundMark x1="32800" y1="29332" x2="32800" y2="29332"/>
                        <a14:foregroundMark x1="34700" y1="27303" x2="34700" y2="27303"/>
                        <a14:foregroundMark x1="34400" y1="26881" x2="34400" y2="26881"/>
                        <a14:backgroundMark x1="11550" y1="81403" x2="11800" y2="83516"/>
                        <a14:backgroundMark x1="42250" y1="56298" x2="42250" y2="56298"/>
                        <a14:backgroundMark x1="42138" y1="55452" x2="42050" y2="56636"/>
                        <a14:backgroundMark x1="42200" y1="54607" x2="42138" y2="55452"/>
                        <a14:backgroundMark x1="39700" y1="59087" x2="39700" y2="59087"/>
                        <a14:backgroundMark x1="39650" y1="59087" x2="41650" y2="57988"/>
                        <a14:backgroundMark x1="38950" y1="59763" x2="38950" y2="59763"/>
                        <a14:backgroundMark x1="30450" y1="52240" x2="30450" y2="52240"/>
                        <a14:backgroundMark x1="40050" y1="43872" x2="40050" y2="43872"/>
                        <a14:backgroundMark x1="40850" y1="43364" x2="40850" y2="43364"/>
                        <a14:backgroundMark x1="53550" y1="47844" x2="53550" y2="47844"/>
                        <a14:backgroundMark x1="49250" y1="71006" x2="49300" y2="82925"/>
                        <a14:backgroundMark x1="73300" y1="78614" x2="73650" y2="87828"/>
                        <a14:backgroundMark x1="82100" y1="58918" x2="82100" y2="58918"/>
                        <a14:backgroundMark x1="36300" y1="29755" x2="36300" y2="29755"/>
                        <a14:backgroundMark x1="34250" y1="26965" x2="34250" y2="26965"/>
                        <a14:backgroundMark x1="34400" y1="27557" x2="34400" y2="2755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800" y="3340708"/>
            <a:ext cx="6441320" cy="3810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BF4298-4F4F-11D2-45AE-DBFF50E0806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09256" y="2083267"/>
            <a:ext cx="8943607" cy="17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501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Arial Black"/>
        <a:ea typeface="方正少儿简体"/>
        <a:cs typeface=""/>
      </a:majorFont>
      <a:minorFont>
        <a:latin typeface="Arial"/>
        <a:ea typeface="方正卡通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300</Words>
  <Application>Microsoft Office PowerPoint</Application>
  <PresentationFormat>Widescreen</PresentationFormat>
  <Paragraphs>37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等线</vt:lpstr>
      <vt:lpstr>等线 Light</vt:lpstr>
      <vt:lpstr>Odibee Sans</vt:lpstr>
      <vt:lpstr>字魂59号-创粗黑</vt:lpstr>
      <vt:lpstr>Arial</vt:lpstr>
      <vt:lpstr>Calibri</vt:lpstr>
      <vt:lpstr>Cambria</vt:lpstr>
      <vt:lpstr>Lato</vt:lpstr>
      <vt:lpstr>Lato Hairline</vt:lpstr>
      <vt:lpstr>Lato Light</vt:lpstr>
      <vt:lpstr>Lato Regular</vt:lpstr>
      <vt:lpstr>Roboto Condensed Light</vt:lpstr>
      <vt:lpstr>2_Office 主题​​</vt:lpstr>
      <vt:lpstr>第一PPT，www.1ppt.com</vt:lpstr>
      <vt:lpstr>Office 主题​​</vt:lpstr>
      <vt:lpstr>1_第一PPT，www.1ppt.com</vt:lpstr>
      <vt:lpstr>End of Course Jeopardy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</dc:creator>
  <cp:lastModifiedBy>Thao Tran</cp:lastModifiedBy>
  <cp:revision>24</cp:revision>
  <dcterms:created xsi:type="dcterms:W3CDTF">2022-02-13T02:17:37Z</dcterms:created>
  <dcterms:modified xsi:type="dcterms:W3CDTF">2025-09-20T03:46:19Z</dcterms:modified>
</cp:coreProperties>
</file>